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9" r:id="rId1"/>
    <p:sldMasterId id="2147483731" r:id="rId2"/>
    <p:sldMasterId id="2147483743" r:id="rId3"/>
    <p:sldMasterId id="2147483755" r:id="rId4"/>
    <p:sldMasterId id="2147483767" r:id="rId5"/>
    <p:sldMasterId id="2147483779" r:id="rId6"/>
  </p:sldMasterIdLst>
  <p:notesMasterIdLst>
    <p:notesMasterId r:id="rId31"/>
  </p:notesMasterIdLst>
  <p:sldIdLst>
    <p:sldId id="256" r:id="rId7"/>
    <p:sldId id="259" r:id="rId8"/>
    <p:sldId id="287" r:id="rId9"/>
    <p:sldId id="258" r:id="rId10"/>
    <p:sldId id="278" r:id="rId11"/>
    <p:sldId id="280" r:id="rId12"/>
    <p:sldId id="281" r:id="rId13"/>
    <p:sldId id="282" r:id="rId14"/>
    <p:sldId id="283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71" r:id="rId23"/>
    <p:sldId id="272" r:id="rId24"/>
    <p:sldId id="273" r:id="rId25"/>
    <p:sldId id="274" r:id="rId26"/>
    <p:sldId id="285" r:id="rId27"/>
    <p:sldId id="286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6D173C-F3B0-48D3-B7A7-9558EA4AC296}">
          <p14:sldIdLst>
            <p14:sldId id="256"/>
            <p14:sldId id="259"/>
          </p14:sldIdLst>
        </p14:section>
        <p14:section name="Summary Section" id="{08C76540-77A0-4651-A90E-E598424EF559}">
          <p14:sldIdLst>
            <p14:sldId id="287"/>
          </p14:sldIdLst>
        </p14:section>
        <p14:section name="Základy finanční gramotnosti" id="{8951F87C-0490-4228-8476-ADB723E4AC6A}">
          <p14:sldIdLst>
            <p14:sldId id="258"/>
            <p14:sldId id="278"/>
            <p14:sldId id="280"/>
            <p14:sldId id="281"/>
            <p14:sldId id="282"/>
            <p14:sldId id="283"/>
          </p14:sldIdLst>
        </p14:section>
        <p14:section name="Tvorba a správa rozpočtu" id="{99205546-2483-4D78-BF15-DED8C748F8B6}">
          <p14:sldIdLst>
            <p14:sldId id="263"/>
            <p14:sldId id="264"/>
            <p14:sldId id="265"/>
          </p14:sldIdLst>
        </p14:section>
        <p14:section name="Význam spoření a základy investování" id="{801BD834-A016-46EF-80C0-A5308C92044F}">
          <p14:sldIdLst>
            <p14:sldId id="266"/>
            <p14:sldId id="267"/>
            <p14:sldId id="268"/>
            <p14:sldId id="270"/>
          </p14:sldIdLst>
        </p14:section>
        <p14:section name="Běžné chyby" id="{C24175A8-C06C-42D7-A8A2-9BA5291ECFA0}">
          <p14:sldIdLst>
            <p14:sldId id="271"/>
            <p14:sldId id="272"/>
          </p14:sldIdLst>
        </p14:section>
        <p14:section name="Nastavení realistických cílů" id="{7C0959C8-A91E-4911-90DD-1E4921A26AB0}">
          <p14:sldIdLst>
            <p14:sldId id="273"/>
            <p14:sldId id="274"/>
          </p14:sldIdLst>
        </p14:section>
        <p14:section name="Příklad rozpočtového plánu na měsíc" id="{0AE48A42-AAED-4686-8B1B-E3B88C42FD67}">
          <p14:sldIdLst>
            <p14:sldId id="285"/>
            <p14:sldId id="286"/>
            <p14:sldId id="288"/>
          </p14:sldIdLst>
        </p14:section>
        <p14:section name="závěr" id="{2559080C-D45E-4300-860A-1BC226011C83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774D16-9A9D-4EE0-94C9-7E68EB3C65B3}" v="5779" dt="2024-04-07T21:36:47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Branda" userId="46a9e3cb-f8c3-47d0-9aa4-cce29f8bb01b" providerId="ADAL" clId="{49774D16-9A9D-4EE0-94C9-7E68EB3C65B3}"/>
    <pc:docChg chg="undo redo custSel addSld delSld modSld sldOrd addMainMaster delMainMaster modMainMaster addSection delSection modSection">
      <pc:chgData name="Michal Branda" userId="46a9e3cb-f8c3-47d0-9aa4-cce29f8bb01b" providerId="ADAL" clId="{49774D16-9A9D-4EE0-94C9-7E68EB3C65B3}" dt="2024-04-07T21:36:47.267" v="6187"/>
      <pc:docMkLst>
        <pc:docMk/>
      </pc:docMkLst>
      <pc:sldChg chg="addSp delSp modSp new mod modTransition">
        <pc:chgData name="Michal Branda" userId="46a9e3cb-f8c3-47d0-9aa4-cce29f8bb01b" providerId="ADAL" clId="{49774D16-9A9D-4EE0-94C9-7E68EB3C65B3}" dt="2024-04-07T17:47:47.487" v="5506"/>
        <pc:sldMkLst>
          <pc:docMk/>
          <pc:sldMk cId="436906161" sldId="256"/>
        </pc:sldMkLst>
        <pc:spChg chg="mod">
          <ac:chgData name="Michal Branda" userId="46a9e3cb-f8c3-47d0-9aa4-cce29f8bb01b" providerId="ADAL" clId="{49774D16-9A9D-4EE0-94C9-7E68EB3C65B3}" dt="2024-04-07T12:53:48.367" v="453" actId="207"/>
          <ac:spMkLst>
            <pc:docMk/>
            <pc:sldMk cId="436906161" sldId="256"/>
            <ac:spMk id="2" creationId="{BC8EA707-09EC-CF8E-6D17-97A47F070F29}"/>
          </ac:spMkLst>
        </pc:spChg>
        <pc:spChg chg="mod">
          <ac:chgData name="Michal Branda" userId="46a9e3cb-f8c3-47d0-9aa4-cce29f8bb01b" providerId="ADAL" clId="{49774D16-9A9D-4EE0-94C9-7E68EB3C65B3}" dt="2024-04-07T12:53:48.367" v="453" actId="207"/>
          <ac:spMkLst>
            <pc:docMk/>
            <pc:sldMk cId="436906161" sldId="256"/>
            <ac:spMk id="3" creationId="{B2FE50C0-919D-22A4-8F32-1980033707D3}"/>
          </ac:spMkLst>
        </pc:spChg>
        <pc:spChg chg="del">
          <ac:chgData name="Michal Branda" userId="46a9e3cb-f8c3-47d0-9aa4-cce29f8bb01b" providerId="ADAL" clId="{49774D16-9A9D-4EE0-94C9-7E68EB3C65B3}" dt="2024-04-07T12:55:17.801" v="478" actId="478"/>
          <ac:spMkLst>
            <pc:docMk/>
            <pc:sldMk cId="436906161" sldId="256"/>
            <ac:spMk id="6" creationId="{82635B89-98AC-73E5-96AE-56F4DF4A00FE}"/>
          </ac:spMkLst>
        </pc:spChg>
        <pc:picChg chg="add mod ord">
          <ac:chgData name="Michal Branda" userId="46a9e3cb-f8c3-47d0-9aa4-cce29f8bb01b" providerId="ADAL" clId="{49774D16-9A9D-4EE0-94C9-7E68EB3C65B3}" dt="2024-04-07T12:54:23.634" v="469"/>
          <ac:picMkLst>
            <pc:docMk/>
            <pc:sldMk cId="436906161" sldId="256"/>
            <ac:picMk id="5" creationId="{427DAC0D-4064-8091-2317-D267240B4CD1}"/>
          </ac:picMkLst>
        </pc:picChg>
      </pc:sldChg>
      <pc:sldChg chg="modSp new del mod">
        <pc:chgData name="Michal Branda" userId="46a9e3cb-f8c3-47d0-9aa4-cce29f8bb01b" providerId="ADAL" clId="{49774D16-9A9D-4EE0-94C9-7E68EB3C65B3}" dt="2024-04-07T17:52:37.042" v="5548" actId="47"/>
        <pc:sldMkLst>
          <pc:docMk/>
          <pc:sldMk cId="2936629562" sldId="257"/>
        </pc:sldMkLst>
        <pc:spChg chg="mod">
          <ac:chgData name="Michal Branda" userId="46a9e3cb-f8c3-47d0-9aa4-cce29f8bb01b" providerId="ADAL" clId="{49774D16-9A9D-4EE0-94C9-7E68EB3C65B3}" dt="2024-04-07T12:55:52.919" v="497" actId="20577"/>
          <ac:spMkLst>
            <pc:docMk/>
            <pc:sldMk cId="2936629562" sldId="257"/>
            <ac:spMk id="2" creationId="{966919DF-A3EA-970B-CC96-045EADFEBFC3}"/>
          </ac:spMkLst>
        </pc:spChg>
        <pc:spChg chg="mod">
          <ac:chgData name="Michal Branda" userId="46a9e3cb-f8c3-47d0-9aa4-cce29f8bb01b" providerId="ADAL" clId="{49774D16-9A9D-4EE0-94C9-7E68EB3C65B3}" dt="2024-04-07T12:43:43.420" v="338"/>
          <ac:spMkLst>
            <pc:docMk/>
            <pc:sldMk cId="2936629562" sldId="257"/>
            <ac:spMk id="3" creationId="{B82FCF28-D5C7-305D-8E30-19A8464C8EB1}"/>
          </ac:spMkLst>
        </pc:spChg>
      </pc:sldChg>
      <pc:sldChg chg="addSp delSp modSp new mod ord modTransition modClrScheme chgLayout">
        <pc:chgData name="Michal Branda" userId="46a9e3cb-f8c3-47d0-9aa4-cce29f8bb01b" providerId="ADAL" clId="{49774D16-9A9D-4EE0-94C9-7E68EB3C65B3}" dt="2024-04-07T17:46:39.873" v="5490" actId="700"/>
        <pc:sldMkLst>
          <pc:docMk/>
          <pc:sldMk cId="2451342497" sldId="258"/>
        </pc:sldMkLst>
        <pc:spChg chg="mod ord">
          <ac:chgData name="Michal Branda" userId="46a9e3cb-f8c3-47d0-9aa4-cce29f8bb01b" providerId="ADAL" clId="{49774D16-9A9D-4EE0-94C9-7E68EB3C65B3}" dt="2024-04-07T17:46:39.873" v="5490" actId="700"/>
          <ac:spMkLst>
            <pc:docMk/>
            <pc:sldMk cId="2451342497" sldId="258"/>
            <ac:spMk id="2" creationId="{F3111F9B-2824-93A0-9887-7008F51F4E33}"/>
          </ac:spMkLst>
        </pc:spChg>
        <pc:spChg chg="del">
          <ac:chgData name="Michal Branda" userId="46a9e3cb-f8c3-47d0-9aa4-cce29f8bb01b" providerId="ADAL" clId="{49774D16-9A9D-4EE0-94C9-7E68EB3C65B3}" dt="2024-04-07T12:57:48.254" v="535" actId="1032"/>
          <ac:spMkLst>
            <pc:docMk/>
            <pc:sldMk cId="2451342497" sldId="258"/>
            <ac:spMk id="3" creationId="{060B3FD9-AC56-E573-73AB-139C0AD61C37}"/>
          </ac:spMkLst>
        </pc:spChg>
        <pc:spChg chg="mod ord">
          <ac:chgData name="Michal Branda" userId="46a9e3cb-f8c3-47d0-9aa4-cce29f8bb01b" providerId="ADAL" clId="{49774D16-9A9D-4EE0-94C9-7E68EB3C65B3}" dt="2024-04-07T17:46:39.873" v="5490" actId="700"/>
          <ac:spMkLst>
            <pc:docMk/>
            <pc:sldMk cId="2451342497" sldId="258"/>
            <ac:spMk id="4" creationId="{F91D53D5-A583-7164-B36B-4E6D8ADA30BF}"/>
          </ac:spMkLst>
        </pc:spChg>
        <pc:spChg chg="mod topLvl">
          <ac:chgData name="Michal Branda" userId="46a9e3cb-f8c3-47d0-9aa4-cce29f8bb01b" providerId="ADAL" clId="{49774D16-9A9D-4EE0-94C9-7E68EB3C65B3}" dt="2024-04-07T13:39:39.160" v="1816" actId="1076"/>
          <ac:spMkLst>
            <pc:docMk/>
            <pc:sldMk cId="2451342497" sldId="258"/>
            <ac:spMk id="7" creationId="{2F00B967-A210-A419-E76B-A5A9BD75DF1E}"/>
          </ac:spMkLst>
        </pc:spChg>
        <pc:spChg chg="mod topLvl">
          <ac:chgData name="Michal Branda" userId="46a9e3cb-f8c3-47d0-9aa4-cce29f8bb01b" providerId="ADAL" clId="{49774D16-9A9D-4EE0-94C9-7E68EB3C65B3}" dt="2024-04-07T13:39:43.971" v="1817" actId="113"/>
          <ac:spMkLst>
            <pc:docMk/>
            <pc:sldMk cId="2451342497" sldId="258"/>
            <ac:spMk id="8" creationId="{4386C2F8-2F38-87A6-B8F4-D4E61AA499E1}"/>
          </ac:spMkLst>
        </pc:spChg>
        <pc:spChg chg="mod topLvl">
          <ac:chgData name="Michal Branda" userId="46a9e3cb-f8c3-47d0-9aa4-cce29f8bb01b" providerId="ADAL" clId="{49774D16-9A9D-4EE0-94C9-7E68EB3C65B3}" dt="2024-04-07T13:37:05.916" v="1751" actId="1036"/>
          <ac:spMkLst>
            <pc:docMk/>
            <pc:sldMk cId="2451342497" sldId="258"/>
            <ac:spMk id="9" creationId="{5A91705F-C1D8-7C4E-A379-6B0B62B6E350}"/>
          </ac:spMkLst>
        </pc:spChg>
        <pc:spChg chg="mod topLvl">
          <ac:chgData name="Michal Branda" userId="46a9e3cb-f8c3-47d0-9aa4-cce29f8bb01b" providerId="ADAL" clId="{49774D16-9A9D-4EE0-94C9-7E68EB3C65B3}" dt="2024-04-07T13:39:43.971" v="1817" actId="113"/>
          <ac:spMkLst>
            <pc:docMk/>
            <pc:sldMk cId="2451342497" sldId="258"/>
            <ac:spMk id="10" creationId="{AE353D7E-A60F-D970-0E05-C10BF18737E9}"/>
          </ac:spMkLst>
        </pc:spChg>
        <pc:spChg chg="mod topLvl">
          <ac:chgData name="Michal Branda" userId="46a9e3cb-f8c3-47d0-9aa4-cce29f8bb01b" providerId="ADAL" clId="{49774D16-9A9D-4EE0-94C9-7E68EB3C65B3}" dt="2024-04-07T13:37:05.916" v="1751" actId="1036"/>
          <ac:spMkLst>
            <pc:docMk/>
            <pc:sldMk cId="2451342497" sldId="258"/>
            <ac:spMk id="11" creationId="{D5C892FA-37D0-9D4C-93C2-48BB40E137E7}"/>
          </ac:spMkLst>
        </pc:spChg>
        <pc:spChg chg="mod topLvl">
          <ac:chgData name="Michal Branda" userId="46a9e3cb-f8c3-47d0-9aa4-cce29f8bb01b" providerId="ADAL" clId="{49774D16-9A9D-4EE0-94C9-7E68EB3C65B3}" dt="2024-04-07T13:39:43.971" v="1817" actId="113"/>
          <ac:spMkLst>
            <pc:docMk/>
            <pc:sldMk cId="2451342497" sldId="258"/>
            <ac:spMk id="12" creationId="{E6C4ECDB-26EF-0EEC-ED11-70521D715C96}"/>
          </ac:spMkLst>
        </pc:spChg>
        <pc:spChg chg="mod topLvl">
          <ac:chgData name="Michal Branda" userId="46a9e3cb-f8c3-47d0-9aa4-cce29f8bb01b" providerId="ADAL" clId="{49774D16-9A9D-4EE0-94C9-7E68EB3C65B3}" dt="2024-04-07T13:37:05.916" v="1751" actId="1036"/>
          <ac:spMkLst>
            <pc:docMk/>
            <pc:sldMk cId="2451342497" sldId="258"/>
            <ac:spMk id="13" creationId="{650326D9-71D7-8B79-A7AF-4AE3A903998B}"/>
          </ac:spMkLst>
        </pc:spChg>
        <pc:spChg chg="mod topLvl">
          <ac:chgData name="Michal Branda" userId="46a9e3cb-f8c3-47d0-9aa4-cce29f8bb01b" providerId="ADAL" clId="{49774D16-9A9D-4EE0-94C9-7E68EB3C65B3}" dt="2024-04-07T13:39:43.971" v="1817" actId="113"/>
          <ac:spMkLst>
            <pc:docMk/>
            <pc:sldMk cId="2451342497" sldId="258"/>
            <ac:spMk id="14" creationId="{5377D4E0-CF1C-B19F-40C4-31E1226FD1F8}"/>
          </ac:spMkLst>
        </pc:spChg>
        <pc:spChg chg="add del mod ord">
          <ac:chgData name="Michal Branda" userId="46a9e3cb-f8c3-47d0-9aa4-cce29f8bb01b" providerId="ADAL" clId="{49774D16-9A9D-4EE0-94C9-7E68EB3C65B3}" dt="2024-04-07T17:46:39.873" v="5490" actId="700"/>
          <ac:spMkLst>
            <pc:docMk/>
            <pc:sldMk cId="2451342497" sldId="258"/>
            <ac:spMk id="15" creationId="{30DCE88C-5DCD-215F-E63F-69785C32E0B1}"/>
          </ac:spMkLst>
        </pc:spChg>
        <pc:spChg chg="add mod ord">
          <ac:chgData name="Michal Branda" userId="46a9e3cb-f8c3-47d0-9aa4-cce29f8bb01b" providerId="ADAL" clId="{49774D16-9A9D-4EE0-94C9-7E68EB3C65B3}" dt="2024-04-07T17:46:39.873" v="5490" actId="700"/>
          <ac:spMkLst>
            <pc:docMk/>
            <pc:sldMk cId="2451342497" sldId="258"/>
            <ac:spMk id="16" creationId="{483CD0CE-E1A5-0F87-2C00-4EC602822480}"/>
          </ac:spMkLst>
        </pc:spChg>
        <pc:grpChg chg="del mod">
          <ac:chgData name="Michal Branda" userId="46a9e3cb-f8c3-47d0-9aa4-cce29f8bb01b" providerId="ADAL" clId="{49774D16-9A9D-4EE0-94C9-7E68EB3C65B3}" dt="2024-04-07T13:35:52.588" v="1615" actId="165"/>
          <ac:grpSpMkLst>
            <pc:docMk/>
            <pc:sldMk cId="2451342497" sldId="258"/>
            <ac:grpSpMk id="6" creationId="{12368CC1-8377-AF11-5569-8597F6B2DCC9}"/>
          </ac:grpSpMkLst>
        </pc:grpChg>
        <pc:graphicFrameChg chg="add del mod modGraphic">
          <ac:chgData name="Michal Branda" userId="46a9e3cb-f8c3-47d0-9aa4-cce29f8bb01b" providerId="ADAL" clId="{49774D16-9A9D-4EE0-94C9-7E68EB3C65B3}" dt="2024-04-07T13:30:00.483" v="1449" actId="18245"/>
          <ac:graphicFrameMkLst>
            <pc:docMk/>
            <pc:sldMk cId="2451342497" sldId="258"/>
            <ac:graphicFrameMk id="5" creationId="{0643D37C-A49D-72D3-CE33-596FCD19B91B}"/>
          </ac:graphicFrameMkLst>
        </pc:graphicFrameChg>
      </pc:sldChg>
      <pc:sldChg chg="modSp add del modTransition">
        <pc:chgData name="Michal Branda" userId="46a9e3cb-f8c3-47d0-9aa4-cce29f8bb01b" providerId="ADAL" clId="{49774D16-9A9D-4EE0-94C9-7E68EB3C65B3}" dt="2024-04-07T13:30:05.476" v="1452" actId="47"/>
        <pc:sldMkLst>
          <pc:docMk/>
          <pc:sldMk cId="499030736" sldId="259"/>
        </pc:sldMkLst>
        <pc:graphicFrameChg chg="mod">
          <ac:chgData name="Michal Branda" userId="46a9e3cb-f8c3-47d0-9aa4-cce29f8bb01b" providerId="ADAL" clId="{49774D16-9A9D-4EE0-94C9-7E68EB3C65B3}" dt="2024-04-07T13:21:13.127" v="973" actId="2085"/>
          <ac:graphicFrameMkLst>
            <pc:docMk/>
            <pc:sldMk cId="499030736" sldId="259"/>
            <ac:graphicFrameMk id="5" creationId="{0643D37C-A49D-72D3-CE33-596FCD19B91B}"/>
          </ac:graphicFrameMkLst>
        </pc:graphicFrameChg>
      </pc:sldChg>
      <pc:sldChg chg="addSp delSp modSp new mod ord modTransition modClrScheme modAnim chgLayout">
        <pc:chgData name="Michal Branda" userId="46a9e3cb-f8c3-47d0-9aa4-cce29f8bb01b" providerId="ADAL" clId="{49774D16-9A9D-4EE0-94C9-7E68EB3C65B3}" dt="2024-04-07T21:36:47.267" v="6187"/>
        <pc:sldMkLst>
          <pc:docMk/>
          <pc:sldMk cId="2865327990" sldId="259"/>
        </pc:sldMkLst>
        <pc:spChg chg="mod ord">
          <ac:chgData name="Michal Branda" userId="46a9e3cb-f8c3-47d0-9aa4-cce29f8bb01b" providerId="ADAL" clId="{49774D16-9A9D-4EE0-94C9-7E68EB3C65B3}" dt="2024-04-07T21:23:15.990" v="6099" actId="20577"/>
          <ac:spMkLst>
            <pc:docMk/>
            <pc:sldMk cId="2865327990" sldId="259"/>
            <ac:spMk id="2" creationId="{74B483B5-2040-8DF6-7D4E-D8A66A9D7806}"/>
          </ac:spMkLst>
        </pc:spChg>
        <pc:spChg chg="del">
          <ac:chgData name="Michal Branda" userId="46a9e3cb-f8c3-47d0-9aa4-cce29f8bb01b" providerId="ADAL" clId="{49774D16-9A9D-4EE0-94C9-7E68EB3C65B3}" dt="2024-04-07T13:32:54.266" v="1574" actId="478"/>
          <ac:spMkLst>
            <pc:docMk/>
            <pc:sldMk cId="2865327990" sldId="259"/>
            <ac:spMk id="3" creationId="{2F586EDC-F245-0D2E-8837-D8B16C0CEA00}"/>
          </ac:spMkLst>
        </pc:spChg>
        <pc:spChg chg="add del mod ord">
          <ac:chgData name="Michal Branda" userId="46a9e3cb-f8c3-47d0-9aa4-cce29f8bb01b" providerId="ADAL" clId="{49774D16-9A9D-4EE0-94C9-7E68EB3C65B3}" dt="2024-04-07T21:17:40.333" v="5902"/>
          <ac:spMkLst>
            <pc:docMk/>
            <pc:sldMk cId="2865327990" sldId="259"/>
            <ac:spMk id="3" creationId="{5096D284-211B-2DB6-E44C-B680B94BC549}"/>
          </ac:spMkLst>
        </pc:spChg>
        <pc:spChg chg="mod ord">
          <ac:chgData name="Michal Branda" userId="46a9e3cb-f8c3-47d0-9aa4-cce29f8bb01b" providerId="ADAL" clId="{49774D16-9A9D-4EE0-94C9-7E68EB3C65B3}" dt="2024-04-07T21:08:18.974" v="5900" actId="700"/>
          <ac:spMkLst>
            <pc:docMk/>
            <pc:sldMk cId="2865327990" sldId="259"/>
            <ac:spMk id="4" creationId="{BC73A356-D58B-1F21-69DD-E9B3807AEB07}"/>
          </ac:spMkLst>
        </pc:spChg>
        <pc:spChg chg="add del mod">
          <ac:chgData name="Michal Branda" userId="46a9e3cb-f8c3-47d0-9aa4-cce29f8bb01b" providerId="ADAL" clId="{49774D16-9A9D-4EE0-94C9-7E68EB3C65B3}" dt="2024-04-07T21:17:47.526" v="5905" actId="478"/>
          <ac:spMkLst>
            <pc:docMk/>
            <pc:sldMk cId="2865327990" sldId="259"/>
            <ac:spMk id="7" creationId="{3064077E-9194-DCFE-EB9A-355E8AD7246F}"/>
          </ac:spMkLst>
        </pc:spChg>
        <pc:graphicFrameChg chg="add del mod">
          <ac:chgData name="Michal Branda" userId="46a9e3cb-f8c3-47d0-9aa4-cce29f8bb01b" providerId="ADAL" clId="{49774D16-9A9D-4EE0-94C9-7E68EB3C65B3}" dt="2024-04-07T21:17:46.100" v="5904" actId="478"/>
          <ac:graphicFrameMkLst>
            <pc:docMk/>
            <pc:sldMk cId="2865327990" sldId="259"/>
            <ac:graphicFrameMk id="5" creationId="{B574C546-AB67-2EC7-10D8-80BF09BE5C95}"/>
          </ac:graphicFrameMkLst>
        </pc:graphicFrameChg>
        <pc:graphicFrameChg chg="add mod">
          <ac:chgData name="Michal Branda" userId="46a9e3cb-f8c3-47d0-9aa4-cce29f8bb01b" providerId="ADAL" clId="{49774D16-9A9D-4EE0-94C9-7E68EB3C65B3}" dt="2024-04-07T21:36:47.267" v="6187"/>
          <ac:graphicFrameMkLst>
            <pc:docMk/>
            <pc:sldMk cId="2865327990" sldId="259"/>
            <ac:graphicFrameMk id="8" creationId="{B574C546-AB67-2EC7-10D8-80BF09BE5C95}"/>
          </ac:graphicFrameMkLst>
        </pc:graphicFrameChg>
        <pc:graphicFrameChg chg="add del mod modGraphic">
          <ac:chgData name="Michal Branda" userId="46a9e3cb-f8c3-47d0-9aa4-cce29f8bb01b" providerId="ADAL" clId="{49774D16-9A9D-4EE0-94C9-7E68EB3C65B3}" dt="2024-04-07T21:23:20.805" v="6101" actId="478"/>
          <ac:graphicFrameMkLst>
            <pc:docMk/>
            <pc:sldMk cId="2865327990" sldId="259"/>
            <ac:graphicFrameMk id="9" creationId="{FB43123F-3D51-39EF-B2B0-ED9F2BE82F7F}"/>
          </ac:graphicFrameMkLst>
        </pc:graphicFrameChg>
        <pc:picChg chg="add del mod">
          <ac:chgData name="Michal Branda" userId="46a9e3cb-f8c3-47d0-9aa4-cce29f8bb01b" providerId="ADAL" clId="{49774D16-9A9D-4EE0-94C9-7E68EB3C65B3}" dt="2024-04-07T21:28:30.329" v="6109" actId="478"/>
          <ac:picMkLst>
            <pc:docMk/>
            <pc:sldMk cId="2865327990" sldId="259"/>
            <ac:picMk id="11" creationId="{6BA3C12F-1EF2-3759-6550-852CE74DD5DA}"/>
          </ac:picMkLst>
        </pc:picChg>
        <pc:picChg chg="add mod">
          <ac:chgData name="Michal Branda" userId="46a9e3cb-f8c3-47d0-9aa4-cce29f8bb01b" providerId="ADAL" clId="{49774D16-9A9D-4EE0-94C9-7E68EB3C65B3}" dt="2024-04-07T21:28:47.503" v="6117" actId="1076"/>
          <ac:picMkLst>
            <pc:docMk/>
            <pc:sldMk cId="2865327990" sldId="259"/>
            <ac:picMk id="13" creationId="{2AC2AA9F-B4AB-2296-D69B-F0AD5B07A43A}"/>
          </ac:picMkLst>
        </pc:picChg>
      </pc:sldChg>
      <pc:sldChg chg="new del">
        <pc:chgData name="Michal Branda" userId="46a9e3cb-f8c3-47d0-9aa4-cce29f8bb01b" providerId="ADAL" clId="{49774D16-9A9D-4EE0-94C9-7E68EB3C65B3}" dt="2024-04-07T13:30:19.938" v="1454" actId="47"/>
        <pc:sldMkLst>
          <pc:docMk/>
          <pc:sldMk cId="3416388225" sldId="259"/>
        </pc:sldMkLst>
      </pc:sldChg>
      <pc:sldChg chg="addSp delSp modSp add del mod">
        <pc:chgData name="Michal Branda" userId="46a9e3cb-f8c3-47d0-9aa4-cce29f8bb01b" providerId="ADAL" clId="{49774D16-9A9D-4EE0-94C9-7E68EB3C65B3}" dt="2024-04-07T13:39:54.211" v="1818" actId="47"/>
        <pc:sldMkLst>
          <pc:docMk/>
          <pc:sldMk cId="3200750974" sldId="260"/>
        </pc:sldMkLst>
        <pc:spChg chg="add del mod">
          <ac:chgData name="Michal Branda" userId="46a9e3cb-f8c3-47d0-9aa4-cce29f8bb01b" providerId="ADAL" clId="{49774D16-9A9D-4EE0-94C9-7E68EB3C65B3}" dt="2024-04-07T13:35:26.063" v="1613" actId="1076"/>
          <ac:spMkLst>
            <pc:docMk/>
            <pc:sldMk cId="3200750974" sldId="260"/>
            <ac:spMk id="7" creationId="{2F00B967-A210-A419-E76B-A5A9BD75DF1E}"/>
          </ac:spMkLst>
        </pc:spChg>
        <pc:spChg chg="mod">
          <ac:chgData name="Michal Branda" userId="46a9e3cb-f8c3-47d0-9aa4-cce29f8bb01b" providerId="ADAL" clId="{49774D16-9A9D-4EE0-94C9-7E68EB3C65B3}" dt="2024-04-07T13:35:26.063" v="1613" actId="1076"/>
          <ac:spMkLst>
            <pc:docMk/>
            <pc:sldMk cId="3200750974" sldId="260"/>
            <ac:spMk id="8" creationId="{4386C2F8-2F38-87A6-B8F4-D4E61AA499E1}"/>
          </ac:spMkLst>
        </pc:spChg>
        <pc:grpChg chg="add del mod">
          <ac:chgData name="Michal Branda" userId="46a9e3cb-f8c3-47d0-9aa4-cce29f8bb01b" providerId="ADAL" clId="{49774D16-9A9D-4EE0-94C9-7E68EB3C65B3}" dt="2024-04-07T13:39:22.338" v="1797" actId="478"/>
          <ac:grpSpMkLst>
            <pc:docMk/>
            <pc:sldMk cId="3200750974" sldId="260"/>
            <ac:grpSpMk id="6" creationId="{12368CC1-8377-AF11-5569-8597F6B2DCC9}"/>
          </ac:grpSpMkLst>
        </pc:grpChg>
      </pc:sldChg>
      <pc:sldChg chg="addSp delSp modSp add del mod modTransition">
        <pc:chgData name="Michal Branda" userId="46a9e3cb-f8c3-47d0-9aa4-cce29f8bb01b" providerId="ADAL" clId="{49774D16-9A9D-4EE0-94C9-7E68EB3C65B3}" dt="2024-04-07T17:31:54.012" v="4974" actId="47"/>
        <pc:sldMkLst>
          <pc:docMk/>
          <pc:sldMk cId="3994414008" sldId="260"/>
        </pc:sldMkLst>
        <pc:spChg chg="add mod">
          <ac:chgData name="Michal Branda" userId="46a9e3cb-f8c3-47d0-9aa4-cce29f8bb01b" providerId="ADAL" clId="{49774D16-9A9D-4EE0-94C9-7E68EB3C65B3}" dt="2024-04-07T17:28:56.042" v="4836" actId="1035"/>
          <ac:spMkLst>
            <pc:docMk/>
            <pc:sldMk cId="3994414008" sldId="260"/>
            <ac:spMk id="3" creationId="{7F8322D0-B967-9B3C-CD59-9E01D9330F4F}"/>
          </ac:spMkLst>
        </pc:spChg>
        <pc:spChg chg="add mod">
          <ac:chgData name="Michal Branda" userId="46a9e3cb-f8c3-47d0-9aa4-cce29f8bb01b" providerId="ADAL" clId="{49774D16-9A9D-4EE0-94C9-7E68EB3C65B3}" dt="2024-04-07T17:28:56.042" v="4836" actId="1035"/>
          <ac:spMkLst>
            <pc:docMk/>
            <pc:sldMk cId="3994414008" sldId="260"/>
            <ac:spMk id="5" creationId="{F7100033-49F0-300C-8F48-D1B6620B6CFC}"/>
          </ac:spMkLst>
        </pc:spChg>
        <pc:spChg chg="del mod">
          <ac:chgData name="Michal Branda" userId="46a9e3cb-f8c3-47d0-9aa4-cce29f8bb01b" providerId="ADAL" clId="{49774D16-9A9D-4EE0-94C9-7E68EB3C65B3}" dt="2024-04-07T15:40:09.494" v="3090" actId="478"/>
          <ac:spMkLst>
            <pc:docMk/>
            <pc:sldMk cId="3994414008" sldId="260"/>
            <ac:spMk id="7" creationId="{2F00B967-A210-A419-E76B-A5A9BD75DF1E}"/>
          </ac:spMkLst>
        </pc:spChg>
        <pc:spChg chg="del mod">
          <ac:chgData name="Michal Branda" userId="46a9e3cb-f8c3-47d0-9aa4-cce29f8bb01b" providerId="ADAL" clId="{49774D16-9A9D-4EE0-94C9-7E68EB3C65B3}" dt="2024-04-07T15:40:11.509" v="3092" actId="478"/>
          <ac:spMkLst>
            <pc:docMk/>
            <pc:sldMk cId="3994414008" sldId="260"/>
            <ac:spMk id="8" creationId="{4386C2F8-2F38-87A6-B8F4-D4E61AA499E1}"/>
          </ac:spMkLst>
        </pc:spChg>
      </pc:sldChg>
      <pc:sldChg chg="add del">
        <pc:chgData name="Michal Branda" userId="46a9e3cb-f8c3-47d0-9aa4-cce29f8bb01b" providerId="ADAL" clId="{49774D16-9A9D-4EE0-94C9-7E68EB3C65B3}" dt="2024-04-07T13:30:04.577" v="1451" actId="47"/>
        <pc:sldMkLst>
          <pc:docMk/>
          <pc:sldMk cId="4143915691" sldId="260"/>
        </pc:sldMkLst>
      </pc:sldChg>
      <pc:sldChg chg="add del">
        <pc:chgData name="Michal Branda" userId="46a9e3cb-f8c3-47d0-9aa4-cce29f8bb01b" providerId="ADAL" clId="{49774D16-9A9D-4EE0-94C9-7E68EB3C65B3}" dt="2024-04-07T13:39:22.448" v="1798" actId="2890"/>
        <pc:sldMkLst>
          <pc:docMk/>
          <pc:sldMk cId="1009392265" sldId="261"/>
        </pc:sldMkLst>
      </pc:sldChg>
      <pc:sldChg chg="addSp delSp modSp add del mod modTransition">
        <pc:chgData name="Michal Branda" userId="46a9e3cb-f8c3-47d0-9aa4-cce29f8bb01b" providerId="ADAL" clId="{49774D16-9A9D-4EE0-94C9-7E68EB3C65B3}" dt="2024-04-07T13:30:03.825" v="1450" actId="47"/>
        <pc:sldMkLst>
          <pc:docMk/>
          <pc:sldMk cId="2341067227" sldId="261"/>
        </pc:sldMkLst>
        <pc:spChg chg="add del mod">
          <ac:chgData name="Michal Branda" userId="46a9e3cb-f8c3-47d0-9aa4-cce29f8bb01b" providerId="ADAL" clId="{49774D16-9A9D-4EE0-94C9-7E68EB3C65B3}" dt="2024-04-07T13:22:53.398" v="1131" actId="478"/>
          <ac:spMkLst>
            <pc:docMk/>
            <pc:sldMk cId="2341067227" sldId="261"/>
            <ac:spMk id="6" creationId="{13718856-0064-94D2-3C8F-AF99CA36E141}"/>
          </ac:spMkLst>
        </pc:spChg>
        <pc:spChg chg="mod">
          <ac:chgData name="Michal Branda" userId="46a9e3cb-f8c3-47d0-9aa4-cce29f8bb01b" providerId="ADAL" clId="{49774D16-9A9D-4EE0-94C9-7E68EB3C65B3}" dt="2024-04-07T13:22:38.357" v="1130" actId="1036"/>
          <ac:spMkLst>
            <pc:docMk/>
            <pc:sldMk cId="2341067227" sldId="261"/>
            <ac:spMk id="9" creationId="{92A81F10-92C1-2AD2-C193-65FF9A5B1C2A}"/>
          </ac:spMkLst>
        </pc:spChg>
        <pc:spChg chg="mod">
          <ac:chgData name="Michal Branda" userId="46a9e3cb-f8c3-47d0-9aa4-cce29f8bb01b" providerId="ADAL" clId="{49774D16-9A9D-4EE0-94C9-7E68EB3C65B3}" dt="2024-04-07T13:22:38.357" v="1130" actId="1036"/>
          <ac:spMkLst>
            <pc:docMk/>
            <pc:sldMk cId="2341067227" sldId="261"/>
            <ac:spMk id="10" creationId="{726A7242-C9D6-F7D8-C9E5-0675E9353198}"/>
          </ac:spMkLst>
        </pc:spChg>
        <pc:spChg chg="mod">
          <ac:chgData name="Michal Branda" userId="46a9e3cb-f8c3-47d0-9aa4-cce29f8bb01b" providerId="ADAL" clId="{49774D16-9A9D-4EE0-94C9-7E68EB3C65B3}" dt="2024-04-07T13:21:55.776" v="1021" actId="18245"/>
          <ac:spMkLst>
            <pc:docMk/>
            <pc:sldMk cId="2341067227" sldId="261"/>
            <ac:spMk id="11" creationId="{6CE51211-399C-D547-5B82-CB3A39C5EA5B}"/>
          </ac:spMkLst>
        </pc:spChg>
        <pc:spChg chg="mod">
          <ac:chgData name="Michal Branda" userId="46a9e3cb-f8c3-47d0-9aa4-cce29f8bb01b" providerId="ADAL" clId="{49774D16-9A9D-4EE0-94C9-7E68EB3C65B3}" dt="2024-04-07T13:21:55.776" v="1021" actId="18245"/>
          <ac:spMkLst>
            <pc:docMk/>
            <pc:sldMk cId="2341067227" sldId="261"/>
            <ac:spMk id="12" creationId="{2C9A442E-9EC7-8866-758C-92008697401F}"/>
          </ac:spMkLst>
        </pc:spChg>
        <pc:spChg chg="mod">
          <ac:chgData name="Michal Branda" userId="46a9e3cb-f8c3-47d0-9aa4-cce29f8bb01b" providerId="ADAL" clId="{49774D16-9A9D-4EE0-94C9-7E68EB3C65B3}" dt="2024-04-07T13:21:55.776" v="1021" actId="18245"/>
          <ac:spMkLst>
            <pc:docMk/>
            <pc:sldMk cId="2341067227" sldId="261"/>
            <ac:spMk id="13" creationId="{976FA9E0-FF4D-0257-C510-9C9B639DD0B8}"/>
          </ac:spMkLst>
        </pc:spChg>
        <pc:spChg chg="mod">
          <ac:chgData name="Michal Branda" userId="46a9e3cb-f8c3-47d0-9aa4-cce29f8bb01b" providerId="ADAL" clId="{49774D16-9A9D-4EE0-94C9-7E68EB3C65B3}" dt="2024-04-07T13:21:55.776" v="1021" actId="18245"/>
          <ac:spMkLst>
            <pc:docMk/>
            <pc:sldMk cId="2341067227" sldId="261"/>
            <ac:spMk id="14" creationId="{5EED2CE4-7887-F7C2-4FD7-93AAD3F53FCE}"/>
          </ac:spMkLst>
        </pc:spChg>
        <pc:spChg chg="mod">
          <ac:chgData name="Michal Branda" userId="46a9e3cb-f8c3-47d0-9aa4-cce29f8bb01b" providerId="ADAL" clId="{49774D16-9A9D-4EE0-94C9-7E68EB3C65B3}" dt="2024-04-07T13:21:55.776" v="1021" actId="18245"/>
          <ac:spMkLst>
            <pc:docMk/>
            <pc:sldMk cId="2341067227" sldId="261"/>
            <ac:spMk id="15" creationId="{8CF39045-CBB5-3FE2-F84B-9F5761851307}"/>
          </ac:spMkLst>
        </pc:spChg>
        <pc:spChg chg="mod">
          <ac:chgData name="Michal Branda" userId="46a9e3cb-f8c3-47d0-9aa4-cce29f8bb01b" providerId="ADAL" clId="{49774D16-9A9D-4EE0-94C9-7E68EB3C65B3}" dt="2024-04-07T13:21:55.776" v="1021" actId="18245"/>
          <ac:spMkLst>
            <pc:docMk/>
            <pc:sldMk cId="2341067227" sldId="261"/>
            <ac:spMk id="16" creationId="{8EEA69A8-93B2-9D7A-211C-782400D8D88C}"/>
          </ac:spMkLst>
        </pc:spChg>
        <pc:grpChg chg="mod">
          <ac:chgData name="Michal Branda" userId="46a9e3cb-f8c3-47d0-9aa4-cce29f8bb01b" providerId="ADAL" clId="{49774D16-9A9D-4EE0-94C9-7E68EB3C65B3}" dt="2024-04-07T13:21:55.776" v="1021" actId="18245"/>
          <ac:grpSpMkLst>
            <pc:docMk/>
            <pc:sldMk cId="2341067227" sldId="261"/>
            <ac:grpSpMk id="8" creationId="{DBDF73BE-5CCB-E260-9196-8EB0C3C91083}"/>
          </ac:grpSpMkLst>
        </pc:grpChg>
        <pc:graphicFrameChg chg="del mod">
          <ac:chgData name="Michal Branda" userId="46a9e3cb-f8c3-47d0-9aa4-cce29f8bb01b" providerId="ADAL" clId="{49774D16-9A9D-4EE0-94C9-7E68EB3C65B3}" dt="2024-04-07T13:21:40.892" v="1019" actId="478"/>
          <ac:graphicFrameMkLst>
            <pc:docMk/>
            <pc:sldMk cId="2341067227" sldId="261"/>
            <ac:graphicFrameMk id="5" creationId="{0643D37C-A49D-72D3-CE33-596FCD19B91B}"/>
          </ac:graphicFrameMkLst>
        </pc:graphicFrameChg>
        <pc:graphicFrameChg chg="add del mod">
          <ac:chgData name="Michal Branda" userId="46a9e3cb-f8c3-47d0-9aa4-cce29f8bb01b" providerId="ADAL" clId="{49774D16-9A9D-4EE0-94C9-7E68EB3C65B3}" dt="2024-04-07T13:21:55.776" v="1021" actId="18245"/>
          <ac:graphicFrameMkLst>
            <pc:docMk/>
            <pc:sldMk cId="2341067227" sldId="261"/>
            <ac:graphicFrameMk id="7" creationId="{5AFB6171-FA12-D9A0-CD12-F46977CC0B67}"/>
          </ac:graphicFrameMkLst>
        </pc:graphicFrameChg>
        <pc:graphicFrameChg chg="add mod">
          <ac:chgData name="Michal Branda" userId="46a9e3cb-f8c3-47d0-9aa4-cce29f8bb01b" providerId="ADAL" clId="{49774D16-9A9D-4EE0-94C9-7E68EB3C65B3}" dt="2024-04-07T13:23:06.859" v="1134" actId="478"/>
          <ac:graphicFrameMkLst>
            <pc:docMk/>
            <pc:sldMk cId="2341067227" sldId="261"/>
            <ac:graphicFrameMk id="17" creationId="{FAFB0822-1A72-B3C9-1BFF-27F81705ADBB}"/>
          </ac:graphicFrameMkLst>
        </pc:graphicFrameChg>
      </pc:sldChg>
      <pc:sldChg chg="modSp add del mod modTransition">
        <pc:chgData name="Michal Branda" userId="46a9e3cb-f8c3-47d0-9aa4-cce29f8bb01b" providerId="ADAL" clId="{49774D16-9A9D-4EE0-94C9-7E68EB3C65B3}" dt="2024-04-07T17:28:45.663" v="4831" actId="47"/>
        <pc:sldMkLst>
          <pc:docMk/>
          <pc:sldMk cId="2653127371" sldId="261"/>
        </pc:sldMkLst>
        <pc:spChg chg="mod">
          <ac:chgData name="Michal Branda" userId="46a9e3cb-f8c3-47d0-9aa4-cce29f8bb01b" providerId="ADAL" clId="{49774D16-9A9D-4EE0-94C9-7E68EB3C65B3}" dt="2024-04-07T17:28:28.722" v="4829" actId="1076"/>
          <ac:spMkLst>
            <pc:docMk/>
            <pc:sldMk cId="2653127371" sldId="261"/>
            <ac:spMk id="7" creationId="{2F00B967-A210-A419-E76B-A5A9BD75DF1E}"/>
          </ac:spMkLst>
        </pc:spChg>
        <pc:spChg chg="mod">
          <ac:chgData name="Michal Branda" userId="46a9e3cb-f8c3-47d0-9aa4-cce29f8bb01b" providerId="ADAL" clId="{49774D16-9A9D-4EE0-94C9-7E68EB3C65B3}" dt="2024-04-07T17:28:28.722" v="4829" actId="1076"/>
          <ac:spMkLst>
            <pc:docMk/>
            <pc:sldMk cId="2653127371" sldId="261"/>
            <ac:spMk id="8" creationId="{4386C2F8-2F38-87A6-B8F4-D4E61AA499E1}"/>
          </ac:spMkLst>
        </pc:spChg>
        <pc:spChg chg="mod">
          <ac:chgData name="Michal Branda" userId="46a9e3cb-f8c3-47d0-9aa4-cce29f8bb01b" providerId="ADAL" clId="{49774D16-9A9D-4EE0-94C9-7E68EB3C65B3}" dt="2024-04-07T13:54:05.957" v="1936" actId="14100"/>
          <ac:spMkLst>
            <pc:docMk/>
            <pc:sldMk cId="2653127371" sldId="261"/>
            <ac:spMk id="9" creationId="{5A91705F-C1D8-7C4E-A379-6B0B62B6E350}"/>
          </ac:spMkLst>
        </pc:spChg>
        <pc:spChg chg="mod">
          <ac:chgData name="Michal Branda" userId="46a9e3cb-f8c3-47d0-9aa4-cce29f8bb01b" providerId="ADAL" clId="{49774D16-9A9D-4EE0-94C9-7E68EB3C65B3}" dt="2024-04-07T13:54:08.341" v="1940" actId="1076"/>
          <ac:spMkLst>
            <pc:docMk/>
            <pc:sldMk cId="2653127371" sldId="261"/>
            <ac:spMk id="10" creationId="{AE353D7E-A60F-D970-0E05-C10BF18737E9}"/>
          </ac:spMkLst>
        </pc:spChg>
        <pc:spChg chg="mod">
          <ac:chgData name="Michal Branda" userId="46a9e3cb-f8c3-47d0-9aa4-cce29f8bb01b" providerId="ADAL" clId="{49774D16-9A9D-4EE0-94C9-7E68EB3C65B3}" dt="2024-04-07T13:54:01.429" v="1927" actId="14100"/>
          <ac:spMkLst>
            <pc:docMk/>
            <pc:sldMk cId="2653127371" sldId="261"/>
            <ac:spMk id="11" creationId="{D5C892FA-37D0-9D4C-93C2-48BB40E137E7}"/>
          </ac:spMkLst>
        </pc:spChg>
      </pc:sldChg>
      <pc:sldChg chg="add del">
        <pc:chgData name="Michal Branda" userId="46a9e3cb-f8c3-47d0-9aa4-cce29f8bb01b" providerId="ADAL" clId="{49774D16-9A9D-4EE0-94C9-7E68EB3C65B3}" dt="2024-04-07T17:28:47.025" v="4832" actId="47"/>
        <pc:sldMkLst>
          <pc:docMk/>
          <pc:sldMk cId="1239268085" sldId="262"/>
        </pc:sldMkLst>
      </pc:sldChg>
      <pc:sldChg chg="add del">
        <pc:chgData name="Michal Branda" userId="46a9e3cb-f8c3-47d0-9aa4-cce29f8bb01b" providerId="ADAL" clId="{49774D16-9A9D-4EE0-94C9-7E68EB3C65B3}" dt="2024-04-07T13:39:21.954" v="1796" actId="2890"/>
        <pc:sldMkLst>
          <pc:docMk/>
          <pc:sldMk cId="1582586307" sldId="262"/>
        </pc:sldMkLst>
      </pc:sldChg>
      <pc:sldChg chg="addSp delSp modSp new mod ord modClrScheme chgLayout">
        <pc:chgData name="Michal Branda" userId="46a9e3cb-f8c3-47d0-9aa4-cce29f8bb01b" providerId="ADAL" clId="{49774D16-9A9D-4EE0-94C9-7E68EB3C65B3}" dt="2024-04-07T19:01:27.061" v="5722" actId="20577"/>
        <pc:sldMkLst>
          <pc:docMk/>
          <pc:sldMk cId="722511611" sldId="263"/>
        </pc:sldMkLst>
        <pc:spChg chg="del mod ord">
          <ac:chgData name="Michal Branda" userId="46a9e3cb-f8c3-47d0-9aa4-cce29f8bb01b" providerId="ADAL" clId="{49774D16-9A9D-4EE0-94C9-7E68EB3C65B3}" dt="2024-04-07T14:03:11.825" v="2006" actId="700"/>
          <ac:spMkLst>
            <pc:docMk/>
            <pc:sldMk cId="722511611" sldId="263"/>
            <ac:spMk id="2" creationId="{76B8B8CD-2CC4-EA89-C9D2-8CEF29622ACA}"/>
          </ac:spMkLst>
        </pc:spChg>
        <pc:spChg chg="del mod ord">
          <ac:chgData name="Michal Branda" userId="46a9e3cb-f8c3-47d0-9aa4-cce29f8bb01b" providerId="ADAL" clId="{49774D16-9A9D-4EE0-94C9-7E68EB3C65B3}" dt="2024-04-07T14:03:11.825" v="2006" actId="700"/>
          <ac:spMkLst>
            <pc:docMk/>
            <pc:sldMk cId="722511611" sldId="263"/>
            <ac:spMk id="3" creationId="{B16B00FC-F8E2-3DCC-3910-294DDE44BE65}"/>
          </ac:spMkLst>
        </pc:spChg>
        <pc:spChg chg="mod ord">
          <ac:chgData name="Michal Branda" userId="46a9e3cb-f8c3-47d0-9aa4-cce29f8bb01b" providerId="ADAL" clId="{49774D16-9A9D-4EE0-94C9-7E68EB3C65B3}" dt="2024-04-07T19:01:27.061" v="5722" actId="20577"/>
          <ac:spMkLst>
            <pc:docMk/>
            <pc:sldMk cId="722511611" sldId="263"/>
            <ac:spMk id="4" creationId="{637FEDFA-6B24-6729-3679-81AA63C98B04}"/>
          </ac:spMkLst>
        </pc:spChg>
        <pc:spChg chg="add mod ord">
          <ac:chgData name="Michal Branda" userId="46a9e3cb-f8c3-47d0-9aa4-cce29f8bb01b" providerId="ADAL" clId="{49774D16-9A9D-4EE0-94C9-7E68EB3C65B3}" dt="2024-04-07T14:14:00.971" v="2161" actId="207"/>
          <ac:spMkLst>
            <pc:docMk/>
            <pc:sldMk cId="722511611" sldId="263"/>
            <ac:spMk id="5" creationId="{7799006B-80DF-F166-E0BE-42378D623C1E}"/>
          </ac:spMkLst>
        </pc:spChg>
        <pc:spChg chg="add mod ord">
          <ac:chgData name="Michal Branda" userId="46a9e3cb-f8c3-47d0-9aa4-cce29f8bb01b" providerId="ADAL" clId="{49774D16-9A9D-4EE0-94C9-7E68EB3C65B3}" dt="2024-04-07T14:03:11.825" v="2006" actId="700"/>
          <ac:spMkLst>
            <pc:docMk/>
            <pc:sldMk cId="722511611" sldId="263"/>
            <ac:spMk id="6" creationId="{0593B3CB-A03E-1036-3F56-4D5617AEB99C}"/>
          </ac:spMkLst>
        </pc:spChg>
      </pc:sldChg>
      <pc:sldChg chg="addSp modSp new del mod">
        <pc:chgData name="Michal Branda" userId="46a9e3cb-f8c3-47d0-9aa4-cce29f8bb01b" providerId="ADAL" clId="{49774D16-9A9D-4EE0-94C9-7E68EB3C65B3}" dt="2024-04-07T14:00:20.989" v="1945" actId="47"/>
        <pc:sldMkLst>
          <pc:docMk/>
          <pc:sldMk cId="779262882" sldId="263"/>
        </pc:sldMkLst>
        <pc:graphicFrameChg chg="add modGraphic">
          <ac:chgData name="Michal Branda" userId="46a9e3cb-f8c3-47d0-9aa4-cce29f8bb01b" providerId="ADAL" clId="{49774D16-9A9D-4EE0-94C9-7E68EB3C65B3}" dt="2024-04-07T13:58:46.658" v="1943" actId="27022"/>
          <ac:graphicFrameMkLst>
            <pc:docMk/>
            <pc:sldMk cId="779262882" sldId="263"/>
            <ac:graphicFrameMk id="6" creationId="{DB2586EF-9CB7-CCA8-80E3-AA1E727BE0C3}"/>
          </ac:graphicFrameMkLst>
        </pc:graphicFrameChg>
      </pc:sldChg>
      <pc:sldChg chg="addSp delSp modSp new mod modTransition modClrScheme modAnim chgLayout">
        <pc:chgData name="Michal Branda" userId="46a9e3cb-f8c3-47d0-9aa4-cce29f8bb01b" providerId="ADAL" clId="{49774D16-9A9D-4EE0-94C9-7E68EB3C65B3}" dt="2024-04-07T19:01:30.540" v="5723" actId="20577"/>
        <pc:sldMkLst>
          <pc:docMk/>
          <pc:sldMk cId="3612230712" sldId="264"/>
        </pc:sldMkLst>
        <pc:spChg chg="del mod ord">
          <ac:chgData name="Michal Branda" userId="46a9e3cb-f8c3-47d0-9aa4-cce29f8bb01b" providerId="ADAL" clId="{49774D16-9A9D-4EE0-94C9-7E68EB3C65B3}" dt="2024-04-07T14:06:07.764" v="2050" actId="700"/>
          <ac:spMkLst>
            <pc:docMk/>
            <pc:sldMk cId="3612230712" sldId="264"/>
            <ac:spMk id="2" creationId="{785029D3-1CEC-D9DA-8DED-02EF17CFFD84}"/>
          </ac:spMkLst>
        </pc:spChg>
        <pc:spChg chg="del mod ord">
          <ac:chgData name="Michal Branda" userId="46a9e3cb-f8c3-47d0-9aa4-cce29f8bb01b" providerId="ADAL" clId="{49774D16-9A9D-4EE0-94C9-7E68EB3C65B3}" dt="2024-04-07T14:06:07.764" v="2050" actId="700"/>
          <ac:spMkLst>
            <pc:docMk/>
            <pc:sldMk cId="3612230712" sldId="264"/>
            <ac:spMk id="3" creationId="{322F7667-B6EC-7531-049B-1C8629A6B61F}"/>
          </ac:spMkLst>
        </pc:spChg>
        <pc:spChg chg="mod ord">
          <ac:chgData name="Michal Branda" userId="46a9e3cb-f8c3-47d0-9aa4-cce29f8bb01b" providerId="ADAL" clId="{49774D16-9A9D-4EE0-94C9-7E68EB3C65B3}" dt="2024-04-07T19:01:30.540" v="5723" actId="20577"/>
          <ac:spMkLst>
            <pc:docMk/>
            <pc:sldMk cId="3612230712" sldId="264"/>
            <ac:spMk id="4" creationId="{7BF65742-BFA3-E0D3-88CF-69268FD85DC8}"/>
          </ac:spMkLst>
        </pc:spChg>
        <pc:spChg chg="add del mod ord">
          <ac:chgData name="Michal Branda" userId="46a9e3cb-f8c3-47d0-9aa4-cce29f8bb01b" providerId="ADAL" clId="{49774D16-9A9D-4EE0-94C9-7E68EB3C65B3}" dt="2024-04-07T14:06:17.097" v="2051" actId="700"/>
          <ac:spMkLst>
            <pc:docMk/>
            <pc:sldMk cId="3612230712" sldId="264"/>
            <ac:spMk id="5" creationId="{61C3A0BE-F191-0477-8B2F-687268C7B62C}"/>
          </ac:spMkLst>
        </pc:spChg>
        <pc:spChg chg="add del mod ord">
          <ac:chgData name="Michal Branda" userId="46a9e3cb-f8c3-47d0-9aa4-cce29f8bb01b" providerId="ADAL" clId="{49774D16-9A9D-4EE0-94C9-7E68EB3C65B3}" dt="2024-04-07T14:06:17.097" v="2051" actId="700"/>
          <ac:spMkLst>
            <pc:docMk/>
            <pc:sldMk cId="3612230712" sldId="264"/>
            <ac:spMk id="6" creationId="{55A9EB6E-0E63-D648-6540-E23E19090B2D}"/>
          </ac:spMkLst>
        </pc:spChg>
        <pc:spChg chg="add mod ord">
          <ac:chgData name="Michal Branda" userId="46a9e3cb-f8c3-47d0-9aa4-cce29f8bb01b" providerId="ADAL" clId="{49774D16-9A9D-4EE0-94C9-7E68EB3C65B3}" dt="2024-04-07T14:14:06.136" v="2176" actId="20577"/>
          <ac:spMkLst>
            <pc:docMk/>
            <pc:sldMk cId="3612230712" sldId="264"/>
            <ac:spMk id="7" creationId="{323D975C-E822-6EAF-3A75-F205B8F9E50C}"/>
          </ac:spMkLst>
        </pc:spChg>
        <pc:spChg chg="add del mod ord">
          <ac:chgData name="Michal Branda" userId="46a9e3cb-f8c3-47d0-9aa4-cce29f8bb01b" providerId="ADAL" clId="{49774D16-9A9D-4EE0-94C9-7E68EB3C65B3}" dt="2024-04-07T14:07:09.308" v="2052" actId="1032"/>
          <ac:spMkLst>
            <pc:docMk/>
            <pc:sldMk cId="3612230712" sldId="264"/>
            <ac:spMk id="8" creationId="{59306419-7CAA-E112-340B-0041346E0279}"/>
          </ac:spMkLst>
        </pc:spChg>
        <pc:graphicFrameChg chg="add mod modGraphic">
          <ac:chgData name="Michal Branda" userId="46a9e3cb-f8c3-47d0-9aa4-cce29f8bb01b" providerId="ADAL" clId="{49774D16-9A9D-4EE0-94C9-7E68EB3C65B3}" dt="2024-04-07T14:24:42.923" v="2572" actId="478"/>
          <ac:graphicFrameMkLst>
            <pc:docMk/>
            <pc:sldMk cId="3612230712" sldId="264"/>
            <ac:graphicFrameMk id="9" creationId="{824BE904-8FD5-B650-235D-9129E9860B66}"/>
          </ac:graphicFrameMkLst>
        </pc:graphicFrameChg>
      </pc:sldChg>
      <pc:sldChg chg="addSp delSp modSp new mod modTransition modAnim">
        <pc:chgData name="Michal Branda" userId="46a9e3cb-f8c3-47d0-9aa4-cce29f8bb01b" providerId="ADAL" clId="{49774D16-9A9D-4EE0-94C9-7E68EB3C65B3}" dt="2024-04-07T19:01:35.430" v="5727" actId="20577"/>
        <pc:sldMkLst>
          <pc:docMk/>
          <pc:sldMk cId="2519214882" sldId="265"/>
        </pc:sldMkLst>
        <pc:spChg chg="mod">
          <ac:chgData name="Michal Branda" userId="46a9e3cb-f8c3-47d0-9aa4-cce29f8bb01b" providerId="ADAL" clId="{49774D16-9A9D-4EE0-94C9-7E68EB3C65B3}" dt="2024-04-07T14:20:38.038" v="2561" actId="20577"/>
          <ac:spMkLst>
            <pc:docMk/>
            <pc:sldMk cId="2519214882" sldId="265"/>
            <ac:spMk id="2" creationId="{C3B0FC2B-8FAF-976B-9ABF-E2554ABD0F35}"/>
          </ac:spMkLst>
        </pc:spChg>
        <pc:spChg chg="del">
          <ac:chgData name="Michal Branda" userId="46a9e3cb-f8c3-47d0-9aa4-cce29f8bb01b" providerId="ADAL" clId="{49774D16-9A9D-4EE0-94C9-7E68EB3C65B3}" dt="2024-04-07T14:22:36.008" v="2565" actId="1032"/>
          <ac:spMkLst>
            <pc:docMk/>
            <pc:sldMk cId="2519214882" sldId="265"/>
            <ac:spMk id="3" creationId="{755CB26D-F794-CFD4-BB8C-9B2D7DD5C762}"/>
          </ac:spMkLst>
        </pc:spChg>
        <pc:spChg chg="mod">
          <ac:chgData name="Michal Branda" userId="46a9e3cb-f8c3-47d0-9aa4-cce29f8bb01b" providerId="ADAL" clId="{49774D16-9A9D-4EE0-94C9-7E68EB3C65B3}" dt="2024-04-07T19:01:35.430" v="5727" actId="20577"/>
          <ac:spMkLst>
            <pc:docMk/>
            <pc:sldMk cId="2519214882" sldId="265"/>
            <ac:spMk id="4" creationId="{BAF59B54-FB96-B487-1C38-14F71F3C7CD0}"/>
          </ac:spMkLst>
        </pc:spChg>
        <pc:spChg chg="add del mod">
          <ac:chgData name="Michal Branda" userId="46a9e3cb-f8c3-47d0-9aa4-cce29f8bb01b" providerId="ADAL" clId="{49774D16-9A9D-4EE0-94C9-7E68EB3C65B3}" dt="2024-04-07T14:25:05.420" v="2575" actId="1032"/>
          <ac:spMkLst>
            <pc:docMk/>
            <pc:sldMk cId="2519214882" sldId="265"/>
            <ac:spMk id="7" creationId="{7638B8A1-EB7D-AE6F-ABC3-0B0801A77B08}"/>
          </ac:spMkLst>
        </pc:spChg>
        <pc:graphicFrameChg chg="add del mod modGraphic">
          <ac:chgData name="Michal Branda" userId="46a9e3cb-f8c3-47d0-9aa4-cce29f8bb01b" providerId="ADAL" clId="{49774D16-9A9D-4EE0-94C9-7E68EB3C65B3}" dt="2024-04-07T14:24:54.555" v="2574" actId="478"/>
          <ac:graphicFrameMkLst>
            <pc:docMk/>
            <pc:sldMk cId="2519214882" sldId="265"/>
            <ac:graphicFrameMk id="5" creationId="{17E9D9AB-08D6-B239-17FA-597143B5246B}"/>
          </ac:graphicFrameMkLst>
        </pc:graphicFrameChg>
        <pc:graphicFrameChg chg="add mod modGraphic">
          <ac:chgData name="Michal Branda" userId="46a9e3cb-f8c3-47d0-9aa4-cce29f8bb01b" providerId="ADAL" clId="{49774D16-9A9D-4EE0-94C9-7E68EB3C65B3}" dt="2024-04-07T17:50:48.032" v="5527" actId="207"/>
          <ac:graphicFrameMkLst>
            <pc:docMk/>
            <pc:sldMk cId="2519214882" sldId="265"/>
            <ac:graphicFrameMk id="8" creationId="{B8FE4010-B9B3-A0E1-B59F-0C5D91B4A537}"/>
          </ac:graphicFrameMkLst>
        </pc:graphicFrameChg>
      </pc:sldChg>
      <pc:sldChg chg="addSp delSp modSp new mod modClrScheme chgLayout">
        <pc:chgData name="Michal Branda" userId="46a9e3cb-f8c3-47d0-9aa4-cce29f8bb01b" providerId="ADAL" clId="{49774D16-9A9D-4EE0-94C9-7E68EB3C65B3}" dt="2024-04-07T19:01:40.906" v="5728" actId="20577"/>
        <pc:sldMkLst>
          <pc:docMk/>
          <pc:sldMk cId="754908166" sldId="266"/>
        </pc:sldMkLst>
        <pc:spChg chg="del mod ord">
          <ac:chgData name="Michal Branda" userId="46a9e3cb-f8c3-47d0-9aa4-cce29f8bb01b" providerId="ADAL" clId="{49774D16-9A9D-4EE0-94C9-7E68EB3C65B3}" dt="2024-04-07T15:22:56.683" v="2803" actId="700"/>
          <ac:spMkLst>
            <pc:docMk/>
            <pc:sldMk cId="754908166" sldId="266"/>
            <ac:spMk id="2" creationId="{B4C07CB3-9C72-D793-46C6-AE4207763789}"/>
          </ac:spMkLst>
        </pc:spChg>
        <pc:spChg chg="del mod ord">
          <ac:chgData name="Michal Branda" userId="46a9e3cb-f8c3-47d0-9aa4-cce29f8bb01b" providerId="ADAL" clId="{49774D16-9A9D-4EE0-94C9-7E68EB3C65B3}" dt="2024-04-07T15:22:56.683" v="2803" actId="700"/>
          <ac:spMkLst>
            <pc:docMk/>
            <pc:sldMk cId="754908166" sldId="266"/>
            <ac:spMk id="3" creationId="{C1B5B48D-6049-B934-7E60-09B98A05A3E5}"/>
          </ac:spMkLst>
        </pc:spChg>
        <pc:spChg chg="mod ord">
          <ac:chgData name="Michal Branda" userId="46a9e3cb-f8c3-47d0-9aa4-cce29f8bb01b" providerId="ADAL" clId="{49774D16-9A9D-4EE0-94C9-7E68EB3C65B3}" dt="2024-04-07T19:01:40.906" v="5728" actId="20577"/>
          <ac:spMkLst>
            <pc:docMk/>
            <pc:sldMk cId="754908166" sldId="266"/>
            <ac:spMk id="4" creationId="{ADF7C3A5-F932-6B8F-C7AF-F2DCE565C5C8}"/>
          </ac:spMkLst>
        </pc:spChg>
        <pc:spChg chg="add mod ord">
          <ac:chgData name="Michal Branda" userId="46a9e3cb-f8c3-47d0-9aa4-cce29f8bb01b" providerId="ADAL" clId="{49774D16-9A9D-4EE0-94C9-7E68EB3C65B3}" dt="2024-04-07T15:37:11.618" v="3010" actId="700"/>
          <ac:spMkLst>
            <pc:docMk/>
            <pc:sldMk cId="754908166" sldId="266"/>
            <ac:spMk id="5" creationId="{BCBF59B0-45CF-8369-3555-793FA091335E}"/>
          </ac:spMkLst>
        </pc:spChg>
        <pc:spChg chg="add del mod ord">
          <ac:chgData name="Michal Branda" userId="46a9e3cb-f8c3-47d0-9aa4-cce29f8bb01b" providerId="ADAL" clId="{49774D16-9A9D-4EE0-94C9-7E68EB3C65B3}" dt="2024-04-07T15:37:11.618" v="3010" actId="700"/>
          <ac:spMkLst>
            <pc:docMk/>
            <pc:sldMk cId="754908166" sldId="266"/>
            <ac:spMk id="6" creationId="{F6067B32-0AA4-17D8-BBDA-DEEA10AC352C}"/>
          </ac:spMkLst>
        </pc:spChg>
        <pc:spChg chg="add mod ord">
          <ac:chgData name="Michal Branda" userId="46a9e3cb-f8c3-47d0-9aa4-cce29f8bb01b" providerId="ADAL" clId="{49774D16-9A9D-4EE0-94C9-7E68EB3C65B3}" dt="2024-04-07T15:37:11.618" v="3010" actId="700"/>
          <ac:spMkLst>
            <pc:docMk/>
            <pc:sldMk cId="754908166" sldId="266"/>
            <ac:spMk id="7" creationId="{C5F2AC75-D6A0-1C68-F4A1-D14DAAB202B9}"/>
          </ac:spMkLst>
        </pc:spChg>
      </pc:sldChg>
      <pc:sldChg chg="addSp delSp modSp new mod modTransition modClrScheme modAnim chgLayout">
        <pc:chgData name="Michal Branda" userId="46a9e3cb-f8c3-47d0-9aa4-cce29f8bb01b" providerId="ADAL" clId="{49774D16-9A9D-4EE0-94C9-7E68EB3C65B3}" dt="2024-04-07T19:01:44.773" v="5730" actId="20577"/>
        <pc:sldMkLst>
          <pc:docMk/>
          <pc:sldMk cId="3357970441" sldId="267"/>
        </pc:sldMkLst>
        <pc:spChg chg="del mod ord">
          <ac:chgData name="Michal Branda" userId="46a9e3cb-f8c3-47d0-9aa4-cce29f8bb01b" providerId="ADAL" clId="{49774D16-9A9D-4EE0-94C9-7E68EB3C65B3}" dt="2024-04-07T15:23:15.816" v="2845" actId="700"/>
          <ac:spMkLst>
            <pc:docMk/>
            <pc:sldMk cId="3357970441" sldId="267"/>
            <ac:spMk id="2" creationId="{B98A4D0F-CABD-219D-DAD0-7E5B87E9EBB7}"/>
          </ac:spMkLst>
        </pc:spChg>
        <pc:spChg chg="del mod ord">
          <ac:chgData name="Michal Branda" userId="46a9e3cb-f8c3-47d0-9aa4-cce29f8bb01b" providerId="ADAL" clId="{49774D16-9A9D-4EE0-94C9-7E68EB3C65B3}" dt="2024-04-07T15:23:15.816" v="2845" actId="700"/>
          <ac:spMkLst>
            <pc:docMk/>
            <pc:sldMk cId="3357970441" sldId="267"/>
            <ac:spMk id="3" creationId="{A928E761-BDB8-4F2B-C292-D712F5B9CA66}"/>
          </ac:spMkLst>
        </pc:spChg>
        <pc:spChg chg="mod ord">
          <ac:chgData name="Michal Branda" userId="46a9e3cb-f8c3-47d0-9aa4-cce29f8bb01b" providerId="ADAL" clId="{49774D16-9A9D-4EE0-94C9-7E68EB3C65B3}" dt="2024-04-07T19:01:44.773" v="5730" actId="20577"/>
          <ac:spMkLst>
            <pc:docMk/>
            <pc:sldMk cId="3357970441" sldId="267"/>
            <ac:spMk id="4" creationId="{65A3F319-1E64-CBE3-760F-2FBF4A31A798}"/>
          </ac:spMkLst>
        </pc:spChg>
        <pc:spChg chg="add mod ord">
          <ac:chgData name="Michal Branda" userId="46a9e3cb-f8c3-47d0-9aa4-cce29f8bb01b" providerId="ADAL" clId="{49774D16-9A9D-4EE0-94C9-7E68EB3C65B3}" dt="2024-04-07T15:37:15.547" v="3011" actId="700"/>
          <ac:spMkLst>
            <pc:docMk/>
            <pc:sldMk cId="3357970441" sldId="267"/>
            <ac:spMk id="5" creationId="{8B74996B-3910-4AE3-EE0F-BCB156DF9E0D}"/>
          </ac:spMkLst>
        </pc:spChg>
        <pc:spChg chg="add del mod ord">
          <ac:chgData name="Michal Branda" userId="46a9e3cb-f8c3-47d0-9aa4-cce29f8bb01b" providerId="ADAL" clId="{49774D16-9A9D-4EE0-94C9-7E68EB3C65B3}" dt="2024-04-07T15:32:29.646" v="2862" actId="1032"/>
          <ac:spMkLst>
            <pc:docMk/>
            <pc:sldMk cId="3357970441" sldId="267"/>
            <ac:spMk id="6" creationId="{BFCED032-06B0-ADE6-3648-C8D6C27E3E2C}"/>
          </ac:spMkLst>
        </pc:spChg>
        <pc:graphicFrameChg chg="add mod ord modGraphic">
          <ac:chgData name="Michal Branda" userId="46a9e3cb-f8c3-47d0-9aa4-cce29f8bb01b" providerId="ADAL" clId="{49774D16-9A9D-4EE0-94C9-7E68EB3C65B3}" dt="2024-04-07T16:51:26.520" v="3920" actId="255"/>
          <ac:graphicFrameMkLst>
            <pc:docMk/>
            <pc:sldMk cId="3357970441" sldId="267"/>
            <ac:graphicFrameMk id="7" creationId="{D8F2D467-1845-02A7-FE88-BBDCB4176362}"/>
          </ac:graphicFrameMkLst>
        </pc:graphicFrameChg>
      </pc:sldChg>
      <pc:sldChg chg="addSp delSp modSp new mod modTransition modAnim">
        <pc:chgData name="Michal Branda" userId="46a9e3cb-f8c3-47d0-9aa4-cce29f8bb01b" providerId="ADAL" clId="{49774D16-9A9D-4EE0-94C9-7E68EB3C65B3}" dt="2024-04-07T19:01:47.957" v="5732" actId="20577"/>
        <pc:sldMkLst>
          <pc:docMk/>
          <pc:sldMk cId="1942566943" sldId="268"/>
        </pc:sldMkLst>
        <pc:spChg chg="mod">
          <ac:chgData name="Michal Branda" userId="46a9e3cb-f8c3-47d0-9aa4-cce29f8bb01b" providerId="ADAL" clId="{49774D16-9A9D-4EE0-94C9-7E68EB3C65B3}" dt="2024-04-07T15:37:57.272" v="3034" actId="20577"/>
          <ac:spMkLst>
            <pc:docMk/>
            <pc:sldMk cId="1942566943" sldId="268"/>
            <ac:spMk id="2" creationId="{89FE98CB-11E4-3E82-3C18-176F64377F10}"/>
          </ac:spMkLst>
        </pc:spChg>
        <pc:spChg chg="del">
          <ac:chgData name="Michal Branda" userId="46a9e3cb-f8c3-47d0-9aa4-cce29f8bb01b" providerId="ADAL" clId="{49774D16-9A9D-4EE0-94C9-7E68EB3C65B3}" dt="2024-04-07T15:41:35.286" v="3094" actId="1032"/>
          <ac:spMkLst>
            <pc:docMk/>
            <pc:sldMk cId="1942566943" sldId="268"/>
            <ac:spMk id="3" creationId="{FB631999-4BCF-88D4-DA61-BB97F3AAD056}"/>
          </ac:spMkLst>
        </pc:spChg>
        <pc:spChg chg="mod">
          <ac:chgData name="Michal Branda" userId="46a9e3cb-f8c3-47d0-9aa4-cce29f8bb01b" providerId="ADAL" clId="{49774D16-9A9D-4EE0-94C9-7E68EB3C65B3}" dt="2024-04-07T19:01:47.957" v="5732" actId="20577"/>
          <ac:spMkLst>
            <pc:docMk/>
            <pc:sldMk cId="1942566943" sldId="268"/>
            <ac:spMk id="4" creationId="{3ADA3747-DBDE-AD8F-C883-3421D73DF4A1}"/>
          </ac:spMkLst>
        </pc:spChg>
        <pc:graphicFrameChg chg="add mod modGraphic">
          <ac:chgData name="Michal Branda" userId="46a9e3cb-f8c3-47d0-9aa4-cce29f8bb01b" providerId="ADAL" clId="{49774D16-9A9D-4EE0-94C9-7E68EB3C65B3}" dt="2024-04-07T16:51:32.553" v="3921" actId="255"/>
          <ac:graphicFrameMkLst>
            <pc:docMk/>
            <pc:sldMk cId="1942566943" sldId="268"/>
            <ac:graphicFrameMk id="5" creationId="{EC12A594-4776-49D3-83EB-4DC704A5F08B}"/>
          </ac:graphicFrameMkLst>
        </pc:graphicFrameChg>
      </pc:sldChg>
      <pc:sldChg chg="modSp add del mod modTransition">
        <pc:chgData name="Michal Branda" userId="46a9e3cb-f8c3-47d0-9aa4-cce29f8bb01b" providerId="ADAL" clId="{49774D16-9A9D-4EE0-94C9-7E68EB3C65B3}" dt="2024-04-07T17:28:44.371" v="4830" actId="47"/>
        <pc:sldMkLst>
          <pc:docMk/>
          <pc:sldMk cId="2240313828" sldId="269"/>
        </pc:sldMkLst>
        <pc:spChg chg="mod">
          <ac:chgData name="Michal Branda" userId="46a9e3cb-f8c3-47d0-9aa4-cce29f8bb01b" providerId="ADAL" clId="{49774D16-9A9D-4EE0-94C9-7E68EB3C65B3}" dt="2024-04-07T17:28:20.513" v="4828" actId="1076"/>
          <ac:spMkLst>
            <pc:docMk/>
            <pc:sldMk cId="2240313828" sldId="269"/>
            <ac:spMk id="7" creationId="{2F00B967-A210-A419-E76B-A5A9BD75DF1E}"/>
          </ac:spMkLst>
        </pc:spChg>
        <pc:spChg chg="mod">
          <ac:chgData name="Michal Branda" userId="46a9e3cb-f8c3-47d0-9aa4-cce29f8bb01b" providerId="ADAL" clId="{49774D16-9A9D-4EE0-94C9-7E68EB3C65B3}" dt="2024-04-07T17:28:20.513" v="4828" actId="1076"/>
          <ac:spMkLst>
            <pc:docMk/>
            <pc:sldMk cId="2240313828" sldId="269"/>
            <ac:spMk id="8" creationId="{4386C2F8-2F38-87A6-B8F4-D4E61AA499E1}"/>
          </ac:spMkLst>
        </pc:spChg>
      </pc:sldChg>
      <pc:sldChg chg="addSp delSp modSp new mod modTransition">
        <pc:chgData name="Michal Branda" userId="46a9e3cb-f8c3-47d0-9aa4-cce29f8bb01b" providerId="ADAL" clId="{49774D16-9A9D-4EE0-94C9-7E68EB3C65B3}" dt="2024-04-07T19:01:51.094" v="5734" actId="20577"/>
        <pc:sldMkLst>
          <pc:docMk/>
          <pc:sldMk cId="1701459588" sldId="270"/>
        </pc:sldMkLst>
        <pc:spChg chg="mod">
          <ac:chgData name="Michal Branda" userId="46a9e3cb-f8c3-47d0-9aa4-cce29f8bb01b" providerId="ADAL" clId="{49774D16-9A9D-4EE0-94C9-7E68EB3C65B3}" dt="2024-04-07T15:43:44.167" v="3225" actId="20577"/>
          <ac:spMkLst>
            <pc:docMk/>
            <pc:sldMk cId="1701459588" sldId="270"/>
            <ac:spMk id="2" creationId="{9715FA07-B9E7-CEAA-C4E5-39AD50829463}"/>
          </ac:spMkLst>
        </pc:spChg>
        <pc:spChg chg="del">
          <ac:chgData name="Michal Branda" userId="46a9e3cb-f8c3-47d0-9aa4-cce29f8bb01b" providerId="ADAL" clId="{49774D16-9A9D-4EE0-94C9-7E68EB3C65B3}" dt="2024-04-07T15:44:57.461" v="3227" actId="1957"/>
          <ac:spMkLst>
            <pc:docMk/>
            <pc:sldMk cId="1701459588" sldId="270"/>
            <ac:spMk id="3" creationId="{FB986E71-E634-A110-ED41-927B1211F711}"/>
          </ac:spMkLst>
        </pc:spChg>
        <pc:spChg chg="mod">
          <ac:chgData name="Michal Branda" userId="46a9e3cb-f8c3-47d0-9aa4-cce29f8bb01b" providerId="ADAL" clId="{49774D16-9A9D-4EE0-94C9-7E68EB3C65B3}" dt="2024-04-07T19:01:51.094" v="5734" actId="20577"/>
          <ac:spMkLst>
            <pc:docMk/>
            <pc:sldMk cId="1701459588" sldId="270"/>
            <ac:spMk id="4" creationId="{C61B71E8-CB23-2F3A-5124-CCBD78713D99}"/>
          </ac:spMkLst>
        </pc:spChg>
        <pc:spChg chg="add del mod">
          <ac:chgData name="Michal Branda" userId="46a9e3cb-f8c3-47d0-9aa4-cce29f8bb01b" providerId="ADAL" clId="{49774D16-9A9D-4EE0-94C9-7E68EB3C65B3}" dt="2024-04-07T15:45:14.863" v="3229"/>
          <ac:spMkLst>
            <pc:docMk/>
            <pc:sldMk cId="1701459588" sldId="270"/>
            <ac:spMk id="9" creationId="{4062C381-07A2-7D7D-54F8-0383D5EE6BB5}"/>
          </ac:spMkLst>
        </pc:spChg>
        <pc:spChg chg="add del mod">
          <ac:chgData name="Michal Branda" userId="46a9e3cb-f8c3-47d0-9aa4-cce29f8bb01b" providerId="ADAL" clId="{49774D16-9A9D-4EE0-94C9-7E68EB3C65B3}" dt="2024-04-07T15:45:45.948" v="3254" actId="1957"/>
          <ac:spMkLst>
            <pc:docMk/>
            <pc:sldMk cId="1701459588" sldId="270"/>
            <ac:spMk id="12" creationId="{C24667F2-C17A-E251-22FC-5EBD19205328}"/>
          </ac:spMkLst>
        </pc:spChg>
        <pc:spChg chg="add del mod">
          <ac:chgData name="Michal Branda" userId="46a9e3cb-f8c3-47d0-9aa4-cce29f8bb01b" providerId="ADAL" clId="{49774D16-9A9D-4EE0-94C9-7E68EB3C65B3}" dt="2024-04-07T15:45:54.489" v="3256" actId="478"/>
          <ac:spMkLst>
            <pc:docMk/>
            <pc:sldMk cId="1701459588" sldId="270"/>
            <ac:spMk id="17" creationId="{F9E90A6A-14A3-CD04-4F85-E3F702171E48}"/>
          </ac:spMkLst>
        </pc:spChg>
        <pc:graphicFrameChg chg="add del mod">
          <ac:chgData name="Michal Branda" userId="46a9e3cb-f8c3-47d0-9aa4-cce29f8bb01b" providerId="ADAL" clId="{49774D16-9A9D-4EE0-94C9-7E68EB3C65B3}" dt="2024-04-07T15:45:13.361" v="3228" actId="478"/>
          <ac:graphicFrameMkLst>
            <pc:docMk/>
            <pc:sldMk cId="1701459588" sldId="270"/>
            <ac:graphicFrameMk id="7" creationId="{BDE52491-8824-5D8E-0486-4DBBA7BC051B}"/>
          </ac:graphicFrameMkLst>
        </pc:graphicFrameChg>
        <pc:graphicFrameChg chg="add del mod">
          <ac:chgData name="Michal Branda" userId="46a9e3cb-f8c3-47d0-9aa4-cce29f8bb01b" providerId="ADAL" clId="{49774D16-9A9D-4EE0-94C9-7E68EB3C65B3}" dt="2024-04-07T15:45:38.968" v="3252" actId="478"/>
          <ac:graphicFrameMkLst>
            <pc:docMk/>
            <pc:sldMk cId="1701459588" sldId="270"/>
            <ac:graphicFrameMk id="10" creationId="{18FE0E2D-8825-1064-AC63-EC80081A55F4}"/>
          </ac:graphicFrameMkLst>
        </pc:graphicFrameChg>
        <pc:graphicFrameChg chg="add del mod">
          <ac:chgData name="Michal Branda" userId="46a9e3cb-f8c3-47d0-9aa4-cce29f8bb01b" providerId="ADAL" clId="{49774D16-9A9D-4EE0-94C9-7E68EB3C65B3}" dt="2024-04-07T15:45:52.014" v="3255" actId="478"/>
          <ac:graphicFrameMkLst>
            <pc:docMk/>
            <pc:sldMk cId="1701459588" sldId="270"/>
            <ac:graphicFrameMk id="15" creationId="{01AD6D43-FF29-2E11-4800-689321E005FB}"/>
          </ac:graphicFrameMkLst>
        </pc:graphicFrameChg>
        <pc:graphicFrameChg chg="add del mod">
          <ac:chgData name="Michal Branda" userId="46a9e3cb-f8c3-47d0-9aa4-cce29f8bb01b" providerId="ADAL" clId="{49774D16-9A9D-4EE0-94C9-7E68EB3C65B3}" dt="2024-04-07T15:46:05.018" v="3259" actId="478"/>
          <ac:graphicFrameMkLst>
            <pc:docMk/>
            <pc:sldMk cId="1701459588" sldId="270"/>
            <ac:graphicFrameMk id="20" creationId="{A94431D1-EC48-1F34-BABD-4DFF7F01E474}"/>
          </ac:graphicFrameMkLst>
        </pc:graphicFrameChg>
        <pc:graphicFrameChg chg="add mod">
          <ac:chgData name="Michal Branda" userId="46a9e3cb-f8c3-47d0-9aa4-cce29f8bb01b" providerId="ADAL" clId="{49774D16-9A9D-4EE0-94C9-7E68EB3C65B3}" dt="2024-04-07T15:59:10.703" v="3535"/>
          <ac:graphicFrameMkLst>
            <pc:docMk/>
            <pc:sldMk cId="1701459588" sldId="270"/>
            <ac:graphicFrameMk id="21" creationId="{EB3BCF36-AC8A-97D1-1431-D5893C5E586B}"/>
          </ac:graphicFrameMkLst>
        </pc:graphicFrameChg>
      </pc:sldChg>
      <pc:sldChg chg="addSp delSp modSp new mod modClrScheme chgLayout">
        <pc:chgData name="Michal Branda" userId="46a9e3cb-f8c3-47d0-9aa4-cce29f8bb01b" providerId="ADAL" clId="{49774D16-9A9D-4EE0-94C9-7E68EB3C65B3}" dt="2024-04-07T19:01:55.942" v="5736" actId="20577"/>
        <pc:sldMkLst>
          <pc:docMk/>
          <pc:sldMk cId="3078188175" sldId="271"/>
        </pc:sldMkLst>
        <pc:spChg chg="del mod ord">
          <ac:chgData name="Michal Branda" userId="46a9e3cb-f8c3-47d0-9aa4-cce29f8bb01b" providerId="ADAL" clId="{49774D16-9A9D-4EE0-94C9-7E68EB3C65B3}" dt="2024-04-07T16:07:48.915" v="3555" actId="700"/>
          <ac:spMkLst>
            <pc:docMk/>
            <pc:sldMk cId="3078188175" sldId="271"/>
            <ac:spMk id="2" creationId="{40EF10E9-4BF7-A0C8-A897-1698E231B9F4}"/>
          </ac:spMkLst>
        </pc:spChg>
        <pc:spChg chg="del mod ord">
          <ac:chgData name="Michal Branda" userId="46a9e3cb-f8c3-47d0-9aa4-cce29f8bb01b" providerId="ADAL" clId="{49774D16-9A9D-4EE0-94C9-7E68EB3C65B3}" dt="2024-04-07T16:07:48.915" v="3555" actId="700"/>
          <ac:spMkLst>
            <pc:docMk/>
            <pc:sldMk cId="3078188175" sldId="271"/>
            <ac:spMk id="3" creationId="{880492C3-92B8-42F3-453D-715DF9A39D90}"/>
          </ac:spMkLst>
        </pc:spChg>
        <pc:spChg chg="mod ord">
          <ac:chgData name="Michal Branda" userId="46a9e3cb-f8c3-47d0-9aa4-cce29f8bb01b" providerId="ADAL" clId="{49774D16-9A9D-4EE0-94C9-7E68EB3C65B3}" dt="2024-04-07T19:01:55.942" v="5736" actId="20577"/>
          <ac:spMkLst>
            <pc:docMk/>
            <pc:sldMk cId="3078188175" sldId="271"/>
            <ac:spMk id="4" creationId="{57E8A7CE-AA53-E5E5-289D-7EAFDCF34501}"/>
          </ac:spMkLst>
        </pc:spChg>
        <pc:spChg chg="add mod ord">
          <ac:chgData name="Michal Branda" userId="46a9e3cb-f8c3-47d0-9aa4-cce29f8bb01b" providerId="ADAL" clId="{49774D16-9A9D-4EE0-94C9-7E68EB3C65B3}" dt="2024-04-07T17:01:54.487" v="3999" actId="20577"/>
          <ac:spMkLst>
            <pc:docMk/>
            <pc:sldMk cId="3078188175" sldId="271"/>
            <ac:spMk id="5" creationId="{70494334-4BB0-22D8-D1B1-6E14474A5AFA}"/>
          </ac:spMkLst>
        </pc:spChg>
        <pc:spChg chg="add mod ord">
          <ac:chgData name="Michal Branda" userId="46a9e3cb-f8c3-47d0-9aa4-cce29f8bb01b" providerId="ADAL" clId="{49774D16-9A9D-4EE0-94C9-7E68EB3C65B3}" dt="2024-04-07T16:07:48.915" v="3555" actId="700"/>
          <ac:spMkLst>
            <pc:docMk/>
            <pc:sldMk cId="3078188175" sldId="271"/>
            <ac:spMk id="6" creationId="{CFDC460F-7E0C-C6D8-5761-D778EAC61672}"/>
          </ac:spMkLst>
        </pc:spChg>
      </pc:sldChg>
      <pc:sldChg chg="addSp delSp modSp new mod modTransition modAnim">
        <pc:chgData name="Michal Branda" userId="46a9e3cb-f8c3-47d0-9aa4-cce29f8bb01b" providerId="ADAL" clId="{49774D16-9A9D-4EE0-94C9-7E68EB3C65B3}" dt="2024-04-07T19:02:00.791" v="5738" actId="20577"/>
        <pc:sldMkLst>
          <pc:docMk/>
          <pc:sldMk cId="1692708422" sldId="272"/>
        </pc:sldMkLst>
        <pc:spChg chg="mod">
          <ac:chgData name="Michal Branda" userId="46a9e3cb-f8c3-47d0-9aa4-cce29f8bb01b" providerId="ADAL" clId="{49774D16-9A9D-4EE0-94C9-7E68EB3C65B3}" dt="2024-04-07T17:01:42.616" v="3977" actId="20577"/>
          <ac:spMkLst>
            <pc:docMk/>
            <pc:sldMk cId="1692708422" sldId="272"/>
            <ac:spMk id="2" creationId="{46F39100-A522-0A6A-C0DC-EFB34B2002D0}"/>
          </ac:spMkLst>
        </pc:spChg>
        <pc:spChg chg="del mod">
          <ac:chgData name="Michal Branda" userId="46a9e3cb-f8c3-47d0-9aa4-cce29f8bb01b" providerId="ADAL" clId="{49774D16-9A9D-4EE0-94C9-7E68EB3C65B3}" dt="2024-04-07T16:49:44.223" v="3808" actId="1032"/>
          <ac:spMkLst>
            <pc:docMk/>
            <pc:sldMk cId="1692708422" sldId="272"/>
            <ac:spMk id="3" creationId="{0DBBEF26-FB38-5802-3F72-2C513F646A63}"/>
          </ac:spMkLst>
        </pc:spChg>
        <pc:spChg chg="mod">
          <ac:chgData name="Michal Branda" userId="46a9e3cb-f8c3-47d0-9aa4-cce29f8bb01b" providerId="ADAL" clId="{49774D16-9A9D-4EE0-94C9-7E68EB3C65B3}" dt="2024-04-07T19:02:00.791" v="5738" actId="20577"/>
          <ac:spMkLst>
            <pc:docMk/>
            <pc:sldMk cId="1692708422" sldId="272"/>
            <ac:spMk id="4" creationId="{FDC78DC2-B977-B8C9-F77E-59B5A140E095}"/>
          </ac:spMkLst>
        </pc:spChg>
        <pc:graphicFrameChg chg="add mod modGraphic">
          <ac:chgData name="Michal Branda" userId="46a9e3cb-f8c3-47d0-9aa4-cce29f8bb01b" providerId="ADAL" clId="{49774D16-9A9D-4EE0-94C9-7E68EB3C65B3}" dt="2024-04-07T17:52:28.045" v="5547" actId="20577"/>
          <ac:graphicFrameMkLst>
            <pc:docMk/>
            <pc:sldMk cId="1692708422" sldId="272"/>
            <ac:graphicFrameMk id="5" creationId="{2426327B-1EF6-F20B-CB52-329AF99298F9}"/>
          </ac:graphicFrameMkLst>
        </pc:graphicFrameChg>
      </pc:sldChg>
      <pc:sldChg chg="addSp delSp modSp new mod modClrScheme chgLayout">
        <pc:chgData name="Michal Branda" userId="46a9e3cb-f8c3-47d0-9aa4-cce29f8bb01b" providerId="ADAL" clId="{49774D16-9A9D-4EE0-94C9-7E68EB3C65B3}" dt="2024-04-07T19:02:04.949" v="5740" actId="20577"/>
        <pc:sldMkLst>
          <pc:docMk/>
          <pc:sldMk cId="607844901" sldId="273"/>
        </pc:sldMkLst>
        <pc:spChg chg="del mod ord">
          <ac:chgData name="Michal Branda" userId="46a9e3cb-f8c3-47d0-9aa4-cce29f8bb01b" providerId="ADAL" clId="{49774D16-9A9D-4EE0-94C9-7E68EB3C65B3}" dt="2024-04-07T16:53:41.670" v="3926" actId="700"/>
          <ac:spMkLst>
            <pc:docMk/>
            <pc:sldMk cId="607844901" sldId="273"/>
            <ac:spMk id="2" creationId="{F4F6D06B-C777-20CF-D24A-03281D28B26A}"/>
          </ac:spMkLst>
        </pc:spChg>
        <pc:spChg chg="del mod ord">
          <ac:chgData name="Michal Branda" userId="46a9e3cb-f8c3-47d0-9aa4-cce29f8bb01b" providerId="ADAL" clId="{49774D16-9A9D-4EE0-94C9-7E68EB3C65B3}" dt="2024-04-07T16:53:41.670" v="3926" actId="700"/>
          <ac:spMkLst>
            <pc:docMk/>
            <pc:sldMk cId="607844901" sldId="273"/>
            <ac:spMk id="3" creationId="{9035D355-2214-6AC2-2E16-635A825252E8}"/>
          </ac:spMkLst>
        </pc:spChg>
        <pc:spChg chg="mod ord">
          <ac:chgData name="Michal Branda" userId="46a9e3cb-f8c3-47d0-9aa4-cce29f8bb01b" providerId="ADAL" clId="{49774D16-9A9D-4EE0-94C9-7E68EB3C65B3}" dt="2024-04-07T19:02:04.949" v="5740" actId="20577"/>
          <ac:spMkLst>
            <pc:docMk/>
            <pc:sldMk cId="607844901" sldId="273"/>
            <ac:spMk id="4" creationId="{55E6E40B-1AB1-BC75-C701-5F122368F4CD}"/>
          </ac:spMkLst>
        </pc:spChg>
        <pc:spChg chg="add mod ord">
          <ac:chgData name="Michal Branda" userId="46a9e3cb-f8c3-47d0-9aa4-cce29f8bb01b" providerId="ADAL" clId="{49774D16-9A9D-4EE0-94C9-7E68EB3C65B3}" dt="2024-04-07T17:14:30.758" v="4520" actId="20577"/>
          <ac:spMkLst>
            <pc:docMk/>
            <pc:sldMk cId="607844901" sldId="273"/>
            <ac:spMk id="5" creationId="{7D18D60D-4B28-760B-A2A9-A816F81DFC54}"/>
          </ac:spMkLst>
        </pc:spChg>
        <pc:spChg chg="add mod ord">
          <ac:chgData name="Michal Branda" userId="46a9e3cb-f8c3-47d0-9aa4-cce29f8bb01b" providerId="ADAL" clId="{49774D16-9A9D-4EE0-94C9-7E68EB3C65B3}" dt="2024-04-07T16:53:41.670" v="3926" actId="700"/>
          <ac:spMkLst>
            <pc:docMk/>
            <pc:sldMk cId="607844901" sldId="273"/>
            <ac:spMk id="6" creationId="{CFC95E9D-F90E-EEAD-CC4B-CCA2E72D7041}"/>
          </ac:spMkLst>
        </pc:spChg>
      </pc:sldChg>
      <pc:sldChg chg="addSp delSp modSp new mod modTransition modAnim">
        <pc:chgData name="Michal Branda" userId="46a9e3cb-f8c3-47d0-9aa4-cce29f8bb01b" providerId="ADAL" clId="{49774D16-9A9D-4EE0-94C9-7E68EB3C65B3}" dt="2024-04-07T19:02:28.854" v="5742" actId="20577"/>
        <pc:sldMkLst>
          <pc:docMk/>
          <pc:sldMk cId="3459388077" sldId="274"/>
        </pc:sldMkLst>
        <pc:spChg chg="mod">
          <ac:chgData name="Michal Branda" userId="46a9e3cb-f8c3-47d0-9aa4-cce29f8bb01b" providerId="ADAL" clId="{49774D16-9A9D-4EE0-94C9-7E68EB3C65B3}" dt="2024-04-07T17:14:55.238" v="4542" actId="20577"/>
          <ac:spMkLst>
            <pc:docMk/>
            <pc:sldMk cId="3459388077" sldId="274"/>
            <ac:spMk id="2" creationId="{D228912F-0BD1-41CE-9613-1C78A84DF8C7}"/>
          </ac:spMkLst>
        </pc:spChg>
        <pc:spChg chg="del">
          <ac:chgData name="Michal Branda" userId="46a9e3cb-f8c3-47d0-9aa4-cce29f8bb01b" providerId="ADAL" clId="{49774D16-9A9D-4EE0-94C9-7E68EB3C65B3}" dt="2024-04-07T17:15:09.656" v="4543" actId="1032"/>
          <ac:spMkLst>
            <pc:docMk/>
            <pc:sldMk cId="3459388077" sldId="274"/>
            <ac:spMk id="3" creationId="{395C639E-6730-4A73-4B2E-A11D6629827E}"/>
          </ac:spMkLst>
        </pc:spChg>
        <pc:spChg chg="mod">
          <ac:chgData name="Michal Branda" userId="46a9e3cb-f8c3-47d0-9aa4-cce29f8bb01b" providerId="ADAL" clId="{49774D16-9A9D-4EE0-94C9-7E68EB3C65B3}" dt="2024-04-07T19:02:28.854" v="5742" actId="20577"/>
          <ac:spMkLst>
            <pc:docMk/>
            <pc:sldMk cId="3459388077" sldId="274"/>
            <ac:spMk id="4" creationId="{714748FB-E18A-BEED-5C3A-CD4CF26F12BC}"/>
          </ac:spMkLst>
        </pc:spChg>
        <pc:graphicFrameChg chg="add mod modGraphic">
          <ac:chgData name="Michal Branda" userId="46a9e3cb-f8c3-47d0-9aa4-cce29f8bb01b" providerId="ADAL" clId="{49774D16-9A9D-4EE0-94C9-7E68EB3C65B3}" dt="2024-04-07T17:51:06.659" v="5528" actId="207"/>
          <ac:graphicFrameMkLst>
            <pc:docMk/>
            <pc:sldMk cId="3459388077" sldId="274"/>
            <ac:graphicFrameMk id="5" creationId="{5E7F3075-1C99-DF9C-55B5-485AAC924334}"/>
          </ac:graphicFrameMkLst>
        </pc:graphicFrameChg>
      </pc:sldChg>
      <pc:sldChg chg="modSp add del mod">
        <pc:chgData name="Michal Branda" userId="46a9e3cb-f8c3-47d0-9aa4-cce29f8bb01b" providerId="ADAL" clId="{49774D16-9A9D-4EE0-94C9-7E68EB3C65B3}" dt="2024-04-07T17:31:48.251" v="4972" actId="47"/>
        <pc:sldMkLst>
          <pc:docMk/>
          <pc:sldMk cId="1728495103" sldId="275"/>
        </pc:sldMkLst>
        <pc:spChg chg="mod">
          <ac:chgData name="Michal Branda" userId="46a9e3cb-f8c3-47d0-9aa4-cce29f8bb01b" providerId="ADAL" clId="{49774D16-9A9D-4EE0-94C9-7E68EB3C65B3}" dt="2024-04-07T17:29:06.662" v="4887" actId="1036"/>
          <ac:spMkLst>
            <pc:docMk/>
            <pc:sldMk cId="1728495103" sldId="275"/>
            <ac:spMk id="3" creationId="{7F8322D0-B967-9B3C-CD59-9E01D9330F4F}"/>
          </ac:spMkLst>
        </pc:spChg>
        <pc:spChg chg="mod">
          <ac:chgData name="Michal Branda" userId="46a9e3cb-f8c3-47d0-9aa4-cce29f8bb01b" providerId="ADAL" clId="{49774D16-9A9D-4EE0-94C9-7E68EB3C65B3}" dt="2024-04-07T17:29:06.662" v="4887" actId="1036"/>
          <ac:spMkLst>
            <pc:docMk/>
            <pc:sldMk cId="1728495103" sldId="275"/>
            <ac:spMk id="5" creationId="{F7100033-49F0-300C-8F48-D1B6620B6CFC}"/>
          </ac:spMkLst>
        </pc:spChg>
      </pc:sldChg>
      <pc:sldChg chg="modSp add del mod">
        <pc:chgData name="Michal Branda" userId="46a9e3cb-f8c3-47d0-9aa4-cce29f8bb01b" providerId="ADAL" clId="{49774D16-9A9D-4EE0-94C9-7E68EB3C65B3}" dt="2024-04-07T17:31:49.099" v="4973" actId="47"/>
        <pc:sldMkLst>
          <pc:docMk/>
          <pc:sldMk cId="930238381" sldId="276"/>
        </pc:sldMkLst>
        <pc:spChg chg="mod">
          <ac:chgData name="Michal Branda" userId="46a9e3cb-f8c3-47d0-9aa4-cce29f8bb01b" providerId="ADAL" clId="{49774D16-9A9D-4EE0-94C9-7E68EB3C65B3}" dt="2024-04-07T17:29:19.143" v="4938" actId="1076"/>
          <ac:spMkLst>
            <pc:docMk/>
            <pc:sldMk cId="930238381" sldId="276"/>
            <ac:spMk id="9" creationId="{5A91705F-C1D8-7C4E-A379-6B0B62B6E350}"/>
          </ac:spMkLst>
        </pc:spChg>
        <pc:spChg chg="mod">
          <ac:chgData name="Michal Branda" userId="46a9e3cb-f8c3-47d0-9aa4-cce29f8bb01b" providerId="ADAL" clId="{49774D16-9A9D-4EE0-94C9-7E68EB3C65B3}" dt="2024-04-07T17:29:19.143" v="4938" actId="1076"/>
          <ac:spMkLst>
            <pc:docMk/>
            <pc:sldMk cId="930238381" sldId="276"/>
            <ac:spMk id="10" creationId="{AE353D7E-A60F-D970-0E05-C10BF18737E9}"/>
          </ac:spMkLst>
        </pc:spChg>
      </pc:sldChg>
      <pc:sldChg chg="modSp add del mod">
        <pc:chgData name="Michal Branda" userId="46a9e3cb-f8c3-47d0-9aa4-cce29f8bb01b" providerId="ADAL" clId="{49774D16-9A9D-4EE0-94C9-7E68EB3C65B3}" dt="2024-04-07T17:31:47.310" v="4971" actId="47"/>
        <pc:sldMkLst>
          <pc:docMk/>
          <pc:sldMk cId="4215720497" sldId="277"/>
        </pc:sldMkLst>
        <pc:spChg chg="mod">
          <ac:chgData name="Michal Branda" userId="46a9e3cb-f8c3-47d0-9aa4-cce29f8bb01b" providerId="ADAL" clId="{49774D16-9A9D-4EE0-94C9-7E68EB3C65B3}" dt="2024-04-07T17:29:30.262" v="4940" actId="1076"/>
          <ac:spMkLst>
            <pc:docMk/>
            <pc:sldMk cId="4215720497" sldId="277"/>
            <ac:spMk id="11" creationId="{D5C892FA-37D0-9D4C-93C2-48BB40E137E7}"/>
          </ac:spMkLst>
        </pc:spChg>
        <pc:spChg chg="mod">
          <ac:chgData name="Michal Branda" userId="46a9e3cb-f8c3-47d0-9aa4-cce29f8bb01b" providerId="ADAL" clId="{49774D16-9A9D-4EE0-94C9-7E68EB3C65B3}" dt="2024-04-07T17:29:30.262" v="4940" actId="1076"/>
          <ac:spMkLst>
            <pc:docMk/>
            <pc:sldMk cId="4215720497" sldId="277"/>
            <ac:spMk id="12" creationId="{E6C4ECDB-26EF-0EEC-ED11-70521D715C96}"/>
          </ac:spMkLst>
        </pc:spChg>
      </pc:sldChg>
      <pc:sldChg chg="addSp delSp modSp add mod modClrScheme chgLayout">
        <pc:chgData name="Michal Branda" userId="46a9e3cb-f8c3-47d0-9aa4-cce29f8bb01b" providerId="ADAL" clId="{49774D16-9A9D-4EE0-94C9-7E68EB3C65B3}" dt="2024-04-07T17:46:49.735" v="5493" actId="700"/>
        <pc:sldMkLst>
          <pc:docMk/>
          <pc:sldMk cId="988862812" sldId="278"/>
        </pc:sldMkLst>
        <pc:spChg chg="mod ord">
          <ac:chgData name="Michal Branda" userId="46a9e3cb-f8c3-47d0-9aa4-cce29f8bb01b" providerId="ADAL" clId="{49774D16-9A9D-4EE0-94C9-7E68EB3C65B3}" dt="2024-04-07T17:46:49.735" v="5493" actId="700"/>
          <ac:spMkLst>
            <pc:docMk/>
            <pc:sldMk cId="988862812" sldId="278"/>
            <ac:spMk id="2" creationId="{F3111F9B-2824-93A0-9887-7008F51F4E33}"/>
          </ac:spMkLst>
        </pc:spChg>
        <pc:spChg chg="mod">
          <ac:chgData name="Michal Branda" userId="46a9e3cb-f8c3-47d0-9aa4-cce29f8bb01b" providerId="ADAL" clId="{49774D16-9A9D-4EE0-94C9-7E68EB3C65B3}" dt="2024-04-07T17:32:09.081" v="5049" actId="1036"/>
          <ac:spMkLst>
            <pc:docMk/>
            <pc:sldMk cId="988862812" sldId="278"/>
            <ac:spMk id="3" creationId="{7F8322D0-B967-9B3C-CD59-9E01D9330F4F}"/>
          </ac:spMkLst>
        </pc:spChg>
        <pc:spChg chg="mod ord">
          <ac:chgData name="Michal Branda" userId="46a9e3cb-f8c3-47d0-9aa4-cce29f8bb01b" providerId="ADAL" clId="{49774D16-9A9D-4EE0-94C9-7E68EB3C65B3}" dt="2024-04-07T17:46:49.735" v="5493" actId="700"/>
          <ac:spMkLst>
            <pc:docMk/>
            <pc:sldMk cId="988862812" sldId="278"/>
            <ac:spMk id="4" creationId="{F91D53D5-A583-7164-B36B-4E6D8ADA30BF}"/>
          </ac:spMkLst>
        </pc:spChg>
        <pc:spChg chg="mod">
          <ac:chgData name="Michal Branda" userId="46a9e3cb-f8c3-47d0-9aa4-cce29f8bb01b" providerId="ADAL" clId="{49774D16-9A9D-4EE0-94C9-7E68EB3C65B3}" dt="2024-04-07T17:32:09.081" v="5049" actId="1036"/>
          <ac:spMkLst>
            <pc:docMk/>
            <pc:sldMk cId="988862812" sldId="278"/>
            <ac:spMk id="5" creationId="{F7100033-49F0-300C-8F48-D1B6620B6CFC}"/>
          </ac:spMkLst>
        </pc:spChg>
        <pc:spChg chg="add mod">
          <ac:chgData name="Michal Branda" userId="46a9e3cb-f8c3-47d0-9aa4-cce29f8bb01b" providerId="ADAL" clId="{49774D16-9A9D-4EE0-94C9-7E68EB3C65B3}" dt="2024-04-07T17:30:35.881" v="4950" actId="571"/>
          <ac:spMkLst>
            <pc:docMk/>
            <pc:sldMk cId="988862812" sldId="278"/>
            <ac:spMk id="6" creationId="{F31A612E-6A1E-EA5A-DE06-7079A1976937}"/>
          </ac:spMkLst>
        </pc:spChg>
        <pc:spChg chg="add mod">
          <ac:chgData name="Michal Branda" userId="46a9e3cb-f8c3-47d0-9aa4-cce29f8bb01b" providerId="ADAL" clId="{49774D16-9A9D-4EE0-94C9-7E68EB3C65B3}" dt="2024-04-07T17:30:35.881" v="4950" actId="571"/>
          <ac:spMkLst>
            <pc:docMk/>
            <pc:sldMk cId="988862812" sldId="278"/>
            <ac:spMk id="7" creationId="{A449157F-2070-88BC-48E5-65410A5391AE}"/>
          </ac:spMkLst>
        </pc:spChg>
        <pc:spChg chg="add mod">
          <ac:chgData name="Michal Branda" userId="46a9e3cb-f8c3-47d0-9aa4-cce29f8bb01b" providerId="ADAL" clId="{49774D16-9A9D-4EE0-94C9-7E68EB3C65B3}" dt="2024-04-07T17:30:35.881" v="4950" actId="571"/>
          <ac:spMkLst>
            <pc:docMk/>
            <pc:sldMk cId="988862812" sldId="278"/>
            <ac:spMk id="8" creationId="{1E00DA2B-1FB5-4F1F-11A9-52FA5FB32688}"/>
          </ac:spMkLst>
        </pc:spChg>
        <pc:spChg chg="mod">
          <ac:chgData name="Michal Branda" userId="46a9e3cb-f8c3-47d0-9aa4-cce29f8bb01b" providerId="ADAL" clId="{49774D16-9A9D-4EE0-94C9-7E68EB3C65B3}" dt="2024-04-07T17:32:09.081" v="5049" actId="1036"/>
          <ac:spMkLst>
            <pc:docMk/>
            <pc:sldMk cId="988862812" sldId="278"/>
            <ac:spMk id="9" creationId="{5A91705F-C1D8-7C4E-A379-6B0B62B6E350}"/>
          </ac:spMkLst>
        </pc:spChg>
        <pc:spChg chg="mod">
          <ac:chgData name="Michal Branda" userId="46a9e3cb-f8c3-47d0-9aa4-cce29f8bb01b" providerId="ADAL" clId="{49774D16-9A9D-4EE0-94C9-7E68EB3C65B3}" dt="2024-04-07T17:32:09.081" v="5049" actId="1036"/>
          <ac:spMkLst>
            <pc:docMk/>
            <pc:sldMk cId="988862812" sldId="278"/>
            <ac:spMk id="10" creationId="{AE353D7E-A60F-D970-0E05-C10BF18737E9}"/>
          </ac:spMkLst>
        </pc:spChg>
        <pc:spChg chg="mod">
          <ac:chgData name="Michal Branda" userId="46a9e3cb-f8c3-47d0-9aa4-cce29f8bb01b" providerId="ADAL" clId="{49774D16-9A9D-4EE0-94C9-7E68EB3C65B3}" dt="2024-04-07T17:32:09.081" v="5049" actId="1036"/>
          <ac:spMkLst>
            <pc:docMk/>
            <pc:sldMk cId="988862812" sldId="278"/>
            <ac:spMk id="11" creationId="{D5C892FA-37D0-9D4C-93C2-48BB40E137E7}"/>
          </ac:spMkLst>
        </pc:spChg>
        <pc:spChg chg="mod">
          <ac:chgData name="Michal Branda" userId="46a9e3cb-f8c3-47d0-9aa4-cce29f8bb01b" providerId="ADAL" clId="{49774D16-9A9D-4EE0-94C9-7E68EB3C65B3}" dt="2024-04-07T17:32:09.081" v="5049" actId="1036"/>
          <ac:spMkLst>
            <pc:docMk/>
            <pc:sldMk cId="988862812" sldId="278"/>
            <ac:spMk id="12" creationId="{E6C4ECDB-26EF-0EEC-ED11-70521D715C96}"/>
          </ac:spMkLst>
        </pc:spChg>
        <pc:spChg chg="mod">
          <ac:chgData name="Michal Branda" userId="46a9e3cb-f8c3-47d0-9aa4-cce29f8bb01b" providerId="ADAL" clId="{49774D16-9A9D-4EE0-94C9-7E68EB3C65B3}" dt="2024-04-07T17:32:09.081" v="5049" actId="1036"/>
          <ac:spMkLst>
            <pc:docMk/>
            <pc:sldMk cId="988862812" sldId="278"/>
            <ac:spMk id="13" creationId="{650326D9-71D7-8B79-A7AF-4AE3A903998B}"/>
          </ac:spMkLst>
        </pc:spChg>
        <pc:spChg chg="mod">
          <ac:chgData name="Michal Branda" userId="46a9e3cb-f8c3-47d0-9aa4-cce29f8bb01b" providerId="ADAL" clId="{49774D16-9A9D-4EE0-94C9-7E68EB3C65B3}" dt="2024-04-07T17:32:09.081" v="5049" actId="1036"/>
          <ac:spMkLst>
            <pc:docMk/>
            <pc:sldMk cId="988862812" sldId="278"/>
            <ac:spMk id="14" creationId="{5377D4E0-CF1C-B19F-40C4-31E1226FD1F8}"/>
          </ac:spMkLst>
        </pc:spChg>
        <pc:spChg chg="add mod">
          <ac:chgData name="Michal Branda" userId="46a9e3cb-f8c3-47d0-9aa4-cce29f8bb01b" providerId="ADAL" clId="{49774D16-9A9D-4EE0-94C9-7E68EB3C65B3}" dt="2024-04-07T17:30:35.881" v="4950" actId="571"/>
          <ac:spMkLst>
            <pc:docMk/>
            <pc:sldMk cId="988862812" sldId="278"/>
            <ac:spMk id="15" creationId="{C6460377-1747-003A-A55A-D4B3E06272BA}"/>
          </ac:spMkLst>
        </pc:spChg>
        <pc:spChg chg="add mod">
          <ac:chgData name="Michal Branda" userId="46a9e3cb-f8c3-47d0-9aa4-cce29f8bb01b" providerId="ADAL" clId="{49774D16-9A9D-4EE0-94C9-7E68EB3C65B3}" dt="2024-04-07T17:30:44.875" v="4958" actId="571"/>
          <ac:spMkLst>
            <pc:docMk/>
            <pc:sldMk cId="988862812" sldId="278"/>
            <ac:spMk id="16" creationId="{E95A3341-7A7B-88C0-CB09-C52D0A8C6642}"/>
          </ac:spMkLst>
        </pc:spChg>
        <pc:spChg chg="add mod">
          <ac:chgData name="Michal Branda" userId="46a9e3cb-f8c3-47d0-9aa4-cce29f8bb01b" providerId="ADAL" clId="{49774D16-9A9D-4EE0-94C9-7E68EB3C65B3}" dt="2024-04-07T17:30:44.875" v="4958" actId="571"/>
          <ac:spMkLst>
            <pc:docMk/>
            <pc:sldMk cId="988862812" sldId="278"/>
            <ac:spMk id="17" creationId="{259A4977-02BB-D4C2-AB6F-BDFCB02F1190}"/>
          </ac:spMkLst>
        </pc:spChg>
        <pc:spChg chg="add mod">
          <ac:chgData name="Michal Branda" userId="46a9e3cb-f8c3-47d0-9aa4-cce29f8bb01b" providerId="ADAL" clId="{49774D16-9A9D-4EE0-94C9-7E68EB3C65B3}" dt="2024-04-07T17:30:44.875" v="4958" actId="571"/>
          <ac:spMkLst>
            <pc:docMk/>
            <pc:sldMk cId="988862812" sldId="278"/>
            <ac:spMk id="18" creationId="{9991329F-99DF-797B-52B5-1016D8210332}"/>
          </ac:spMkLst>
        </pc:spChg>
        <pc:spChg chg="add mod">
          <ac:chgData name="Michal Branda" userId="46a9e3cb-f8c3-47d0-9aa4-cce29f8bb01b" providerId="ADAL" clId="{49774D16-9A9D-4EE0-94C9-7E68EB3C65B3}" dt="2024-04-07T17:30:44.875" v="4958" actId="571"/>
          <ac:spMkLst>
            <pc:docMk/>
            <pc:sldMk cId="988862812" sldId="278"/>
            <ac:spMk id="19" creationId="{CB315934-FD09-4A50-B33B-D70DBD27A4EA}"/>
          </ac:spMkLst>
        </pc:spChg>
        <pc:spChg chg="add mod">
          <ac:chgData name="Michal Branda" userId="46a9e3cb-f8c3-47d0-9aa4-cce29f8bb01b" providerId="ADAL" clId="{49774D16-9A9D-4EE0-94C9-7E68EB3C65B3}" dt="2024-04-07T17:30:44.875" v="4958" actId="571"/>
          <ac:spMkLst>
            <pc:docMk/>
            <pc:sldMk cId="988862812" sldId="278"/>
            <ac:spMk id="20" creationId="{964CB463-941E-9FBF-DC28-3EF6BF51A4C1}"/>
          </ac:spMkLst>
        </pc:spChg>
        <pc:spChg chg="add mod">
          <ac:chgData name="Michal Branda" userId="46a9e3cb-f8c3-47d0-9aa4-cce29f8bb01b" providerId="ADAL" clId="{49774D16-9A9D-4EE0-94C9-7E68EB3C65B3}" dt="2024-04-07T17:30:44.875" v="4958" actId="571"/>
          <ac:spMkLst>
            <pc:docMk/>
            <pc:sldMk cId="988862812" sldId="278"/>
            <ac:spMk id="21" creationId="{688AA535-258A-27CF-7A1F-2BB0A85D9201}"/>
          </ac:spMkLst>
        </pc:spChg>
        <pc:spChg chg="add mod">
          <ac:chgData name="Michal Branda" userId="46a9e3cb-f8c3-47d0-9aa4-cce29f8bb01b" providerId="ADAL" clId="{49774D16-9A9D-4EE0-94C9-7E68EB3C65B3}" dt="2024-04-07T17:30:44.875" v="4958" actId="571"/>
          <ac:spMkLst>
            <pc:docMk/>
            <pc:sldMk cId="988862812" sldId="278"/>
            <ac:spMk id="22" creationId="{B7D3E336-70FF-91ED-1959-0A4B7AEBABAD}"/>
          </ac:spMkLst>
        </pc:spChg>
        <pc:spChg chg="add mod">
          <ac:chgData name="Michal Branda" userId="46a9e3cb-f8c3-47d0-9aa4-cce29f8bb01b" providerId="ADAL" clId="{49774D16-9A9D-4EE0-94C9-7E68EB3C65B3}" dt="2024-04-07T17:30:44.875" v="4958" actId="571"/>
          <ac:spMkLst>
            <pc:docMk/>
            <pc:sldMk cId="988862812" sldId="278"/>
            <ac:spMk id="23" creationId="{97AB8E29-76A6-4B57-3555-2F18D0E5DFAC}"/>
          </ac:spMkLst>
        </pc:spChg>
        <pc:spChg chg="add del mod ord">
          <ac:chgData name="Michal Branda" userId="46a9e3cb-f8c3-47d0-9aa4-cce29f8bb01b" providerId="ADAL" clId="{49774D16-9A9D-4EE0-94C9-7E68EB3C65B3}" dt="2024-04-07T17:46:46.461" v="5492" actId="700"/>
          <ac:spMkLst>
            <pc:docMk/>
            <pc:sldMk cId="988862812" sldId="278"/>
            <ac:spMk id="24" creationId="{49AC4D71-126E-1A18-CD1D-05C2E509010A}"/>
          </ac:spMkLst>
        </pc:spChg>
        <pc:spChg chg="add mod ord">
          <ac:chgData name="Michal Branda" userId="46a9e3cb-f8c3-47d0-9aa4-cce29f8bb01b" providerId="ADAL" clId="{49774D16-9A9D-4EE0-94C9-7E68EB3C65B3}" dt="2024-04-07T17:46:49.735" v="5493" actId="700"/>
          <ac:spMkLst>
            <pc:docMk/>
            <pc:sldMk cId="988862812" sldId="278"/>
            <ac:spMk id="25" creationId="{2772EAC3-E258-6E7B-D200-0BE0B64EF13A}"/>
          </ac:spMkLst>
        </pc:spChg>
      </pc:sldChg>
      <pc:sldChg chg="add del modTransition">
        <pc:chgData name="Michal Branda" userId="46a9e3cb-f8c3-47d0-9aa4-cce29f8bb01b" providerId="ADAL" clId="{49774D16-9A9D-4EE0-94C9-7E68EB3C65B3}" dt="2024-04-07T17:33:34.428" v="5265" actId="47"/>
        <pc:sldMkLst>
          <pc:docMk/>
          <pc:sldMk cId="2838636263" sldId="279"/>
        </pc:sldMkLst>
      </pc:sldChg>
      <pc:sldChg chg="addSp delSp modSp add mod modTransition modClrScheme chgLayout">
        <pc:chgData name="Michal Branda" userId="46a9e3cb-f8c3-47d0-9aa4-cce29f8bb01b" providerId="ADAL" clId="{49774D16-9A9D-4EE0-94C9-7E68EB3C65B3}" dt="2024-04-07T20:14:44.683" v="5882" actId="207"/>
        <pc:sldMkLst>
          <pc:docMk/>
          <pc:sldMk cId="340179829" sldId="280"/>
        </pc:sldMkLst>
        <pc:spChg chg="mod ord">
          <ac:chgData name="Michal Branda" userId="46a9e3cb-f8c3-47d0-9aa4-cce29f8bb01b" providerId="ADAL" clId="{49774D16-9A9D-4EE0-94C9-7E68EB3C65B3}" dt="2024-04-07T17:46:54.314" v="5495" actId="700"/>
          <ac:spMkLst>
            <pc:docMk/>
            <pc:sldMk cId="340179829" sldId="280"/>
            <ac:spMk id="2" creationId="{F3111F9B-2824-93A0-9887-7008F51F4E33}"/>
          </ac:spMkLst>
        </pc:spChg>
        <pc:spChg chg="mod">
          <ac:chgData name="Michal Branda" userId="46a9e3cb-f8c3-47d0-9aa4-cce29f8bb01b" providerId="ADAL" clId="{49774D16-9A9D-4EE0-94C9-7E68EB3C65B3}" dt="2024-04-07T17:32:29.383" v="5116" actId="1035"/>
          <ac:spMkLst>
            <pc:docMk/>
            <pc:sldMk cId="340179829" sldId="280"/>
            <ac:spMk id="3" creationId="{7F8322D0-B967-9B3C-CD59-9E01D9330F4F}"/>
          </ac:spMkLst>
        </pc:spChg>
        <pc:spChg chg="mod ord">
          <ac:chgData name="Michal Branda" userId="46a9e3cb-f8c3-47d0-9aa4-cce29f8bb01b" providerId="ADAL" clId="{49774D16-9A9D-4EE0-94C9-7E68EB3C65B3}" dt="2024-04-07T19:01:11.270" v="5715" actId="20577"/>
          <ac:spMkLst>
            <pc:docMk/>
            <pc:sldMk cId="340179829" sldId="280"/>
            <ac:spMk id="4" creationId="{F91D53D5-A583-7164-B36B-4E6D8ADA30BF}"/>
          </ac:spMkLst>
        </pc:spChg>
        <pc:spChg chg="mod">
          <ac:chgData name="Michal Branda" userId="46a9e3cb-f8c3-47d0-9aa4-cce29f8bb01b" providerId="ADAL" clId="{49774D16-9A9D-4EE0-94C9-7E68EB3C65B3}" dt="2024-04-07T20:14:44.683" v="5882" actId="207"/>
          <ac:spMkLst>
            <pc:docMk/>
            <pc:sldMk cId="340179829" sldId="280"/>
            <ac:spMk id="5" creationId="{F7100033-49F0-300C-8F48-D1B6620B6CFC}"/>
          </ac:spMkLst>
        </pc:spChg>
        <pc:spChg chg="add del mod ord">
          <ac:chgData name="Michal Branda" userId="46a9e3cb-f8c3-47d0-9aa4-cce29f8bb01b" providerId="ADAL" clId="{49774D16-9A9D-4EE0-94C9-7E68EB3C65B3}" dt="2024-04-07T17:46:54.314" v="5495" actId="700"/>
          <ac:spMkLst>
            <pc:docMk/>
            <pc:sldMk cId="340179829" sldId="280"/>
            <ac:spMk id="6" creationId="{CF88D454-F492-C688-A71D-AA0AB429C62B}"/>
          </ac:spMkLst>
        </pc:spChg>
        <pc:spChg chg="add mod ord">
          <ac:chgData name="Michal Branda" userId="46a9e3cb-f8c3-47d0-9aa4-cce29f8bb01b" providerId="ADAL" clId="{49774D16-9A9D-4EE0-94C9-7E68EB3C65B3}" dt="2024-04-07T17:46:54.314" v="5495" actId="700"/>
          <ac:spMkLst>
            <pc:docMk/>
            <pc:sldMk cId="340179829" sldId="280"/>
            <ac:spMk id="7" creationId="{6EDE05A6-F64A-154A-9868-9CB16A5775C8}"/>
          </ac:spMkLst>
        </pc:spChg>
      </pc:sldChg>
      <pc:sldChg chg="addSp modSp add mod modTransition modClrScheme chgLayout">
        <pc:chgData name="Michal Branda" userId="46a9e3cb-f8c3-47d0-9aa4-cce29f8bb01b" providerId="ADAL" clId="{49774D16-9A9D-4EE0-94C9-7E68EB3C65B3}" dt="2024-04-07T20:14:50.578" v="5884" actId="207"/>
        <pc:sldMkLst>
          <pc:docMk/>
          <pc:sldMk cId="3620292082" sldId="281"/>
        </pc:sldMkLst>
        <pc:spChg chg="mod ord">
          <ac:chgData name="Michal Branda" userId="46a9e3cb-f8c3-47d0-9aa4-cce29f8bb01b" providerId="ADAL" clId="{49774D16-9A9D-4EE0-94C9-7E68EB3C65B3}" dt="2024-04-07T17:46:56.720" v="5496" actId="700"/>
          <ac:spMkLst>
            <pc:docMk/>
            <pc:sldMk cId="3620292082" sldId="281"/>
            <ac:spMk id="2" creationId="{F3111F9B-2824-93A0-9887-7008F51F4E33}"/>
          </ac:spMkLst>
        </pc:spChg>
        <pc:spChg chg="mod ord">
          <ac:chgData name="Michal Branda" userId="46a9e3cb-f8c3-47d0-9aa4-cce29f8bb01b" providerId="ADAL" clId="{49774D16-9A9D-4EE0-94C9-7E68EB3C65B3}" dt="2024-04-07T19:01:15.141" v="5717" actId="20577"/>
          <ac:spMkLst>
            <pc:docMk/>
            <pc:sldMk cId="3620292082" sldId="281"/>
            <ac:spMk id="4" creationId="{F91D53D5-A583-7164-B36B-4E6D8ADA30BF}"/>
          </ac:spMkLst>
        </pc:spChg>
        <pc:spChg chg="mod">
          <ac:chgData name="Michal Branda" userId="46a9e3cb-f8c3-47d0-9aa4-cce29f8bb01b" providerId="ADAL" clId="{49774D16-9A9D-4EE0-94C9-7E68EB3C65B3}" dt="2024-04-07T20:14:48.989" v="5883" actId="207"/>
          <ac:spMkLst>
            <pc:docMk/>
            <pc:sldMk cId="3620292082" sldId="281"/>
            <ac:spMk id="5" creationId="{F7100033-49F0-300C-8F48-D1B6620B6CFC}"/>
          </ac:spMkLst>
        </pc:spChg>
        <pc:spChg chg="add mod ord">
          <ac:chgData name="Michal Branda" userId="46a9e3cb-f8c3-47d0-9aa4-cce29f8bb01b" providerId="ADAL" clId="{49774D16-9A9D-4EE0-94C9-7E68EB3C65B3}" dt="2024-04-07T17:46:56.720" v="5496" actId="700"/>
          <ac:spMkLst>
            <pc:docMk/>
            <pc:sldMk cId="3620292082" sldId="281"/>
            <ac:spMk id="6" creationId="{97A76C30-2DB5-9865-75C1-8C16E6A54F55}"/>
          </ac:spMkLst>
        </pc:spChg>
        <pc:spChg chg="mod">
          <ac:chgData name="Michal Branda" userId="46a9e3cb-f8c3-47d0-9aa4-cce29f8bb01b" providerId="ADAL" clId="{49774D16-9A9D-4EE0-94C9-7E68EB3C65B3}" dt="2024-04-07T17:32:51.883" v="5184" actId="1076"/>
          <ac:spMkLst>
            <pc:docMk/>
            <pc:sldMk cId="3620292082" sldId="281"/>
            <ac:spMk id="9" creationId="{5A91705F-C1D8-7C4E-A379-6B0B62B6E350}"/>
          </ac:spMkLst>
        </pc:spChg>
        <pc:spChg chg="mod">
          <ac:chgData name="Michal Branda" userId="46a9e3cb-f8c3-47d0-9aa4-cce29f8bb01b" providerId="ADAL" clId="{49774D16-9A9D-4EE0-94C9-7E68EB3C65B3}" dt="2024-04-07T20:14:50.578" v="5884" actId="207"/>
          <ac:spMkLst>
            <pc:docMk/>
            <pc:sldMk cId="3620292082" sldId="281"/>
            <ac:spMk id="10" creationId="{AE353D7E-A60F-D970-0E05-C10BF18737E9}"/>
          </ac:spMkLst>
        </pc:spChg>
      </pc:sldChg>
      <pc:sldChg chg="addSp modSp add mod modTransition modClrScheme chgLayout">
        <pc:chgData name="Michal Branda" userId="46a9e3cb-f8c3-47d0-9aa4-cce29f8bb01b" providerId="ADAL" clId="{49774D16-9A9D-4EE0-94C9-7E68EB3C65B3}" dt="2024-04-07T20:14:56.594" v="5887" actId="207"/>
        <pc:sldMkLst>
          <pc:docMk/>
          <pc:sldMk cId="3075626712" sldId="282"/>
        </pc:sldMkLst>
        <pc:spChg chg="mod ord">
          <ac:chgData name="Michal Branda" userId="46a9e3cb-f8c3-47d0-9aa4-cce29f8bb01b" providerId="ADAL" clId="{49774D16-9A9D-4EE0-94C9-7E68EB3C65B3}" dt="2024-04-07T17:46:59.241" v="5497" actId="700"/>
          <ac:spMkLst>
            <pc:docMk/>
            <pc:sldMk cId="3075626712" sldId="282"/>
            <ac:spMk id="2" creationId="{F3111F9B-2824-93A0-9887-7008F51F4E33}"/>
          </ac:spMkLst>
        </pc:spChg>
        <pc:spChg chg="mod ord">
          <ac:chgData name="Michal Branda" userId="46a9e3cb-f8c3-47d0-9aa4-cce29f8bb01b" providerId="ADAL" clId="{49774D16-9A9D-4EE0-94C9-7E68EB3C65B3}" dt="2024-04-07T19:01:18.166" v="5719" actId="20577"/>
          <ac:spMkLst>
            <pc:docMk/>
            <pc:sldMk cId="3075626712" sldId="282"/>
            <ac:spMk id="4" creationId="{F91D53D5-A583-7164-B36B-4E6D8ADA30BF}"/>
          </ac:spMkLst>
        </pc:spChg>
        <pc:spChg chg="mod">
          <ac:chgData name="Michal Branda" userId="46a9e3cb-f8c3-47d0-9aa4-cce29f8bb01b" providerId="ADAL" clId="{49774D16-9A9D-4EE0-94C9-7E68EB3C65B3}" dt="2024-04-07T20:14:53.093" v="5885" actId="207"/>
          <ac:spMkLst>
            <pc:docMk/>
            <pc:sldMk cId="3075626712" sldId="282"/>
            <ac:spMk id="5" creationId="{F7100033-49F0-300C-8F48-D1B6620B6CFC}"/>
          </ac:spMkLst>
        </pc:spChg>
        <pc:spChg chg="add mod ord">
          <ac:chgData name="Michal Branda" userId="46a9e3cb-f8c3-47d0-9aa4-cce29f8bb01b" providerId="ADAL" clId="{49774D16-9A9D-4EE0-94C9-7E68EB3C65B3}" dt="2024-04-07T17:46:59.241" v="5497" actId="700"/>
          <ac:spMkLst>
            <pc:docMk/>
            <pc:sldMk cId="3075626712" sldId="282"/>
            <ac:spMk id="6" creationId="{D94D0EC7-C421-9606-8C4D-CB4AE145EB69}"/>
          </ac:spMkLst>
        </pc:spChg>
        <pc:spChg chg="mod">
          <ac:chgData name="Michal Branda" userId="46a9e3cb-f8c3-47d0-9aa4-cce29f8bb01b" providerId="ADAL" clId="{49774D16-9A9D-4EE0-94C9-7E68EB3C65B3}" dt="2024-04-07T20:14:54.608" v="5886" actId="207"/>
          <ac:spMkLst>
            <pc:docMk/>
            <pc:sldMk cId="3075626712" sldId="282"/>
            <ac:spMk id="10" creationId="{AE353D7E-A60F-D970-0E05-C10BF18737E9}"/>
          </ac:spMkLst>
        </pc:spChg>
        <pc:spChg chg="mod">
          <ac:chgData name="Michal Branda" userId="46a9e3cb-f8c3-47d0-9aa4-cce29f8bb01b" providerId="ADAL" clId="{49774D16-9A9D-4EE0-94C9-7E68EB3C65B3}" dt="2024-04-07T17:35:46.014" v="5336" actId="1076"/>
          <ac:spMkLst>
            <pc:docMk/>
            <pc:sldMk cId="3075626712" sldId="282"/>
            <ac:spMk id="11" creationId="{D5C892FA-37D0-9D4C-93C2-48BB40E137E7}"/>
          </ac:spMkLst>
        </pc:spChg>
        <pc:spChg chg="mod">
          <ac:chgData name="Michal Branda" userId="46a9e3cb-f8c3-47d0-9aa4-cce29f8bb01b" providerId="ADAL" clId="{49774D16-9A9D-4EE0-94C9-7E68EB3C65B3}" dt="2024-04-07T20:14:56.594" v="5887" actId="207"/>
          <ac:spMkLst>
            <pc:docMk/>
            <pc:sldMk cId="3075626712" sldId="282"/>
            <ac:spMk id="12" creationId="{E6C4ECDB-26EF-0EEC-ED11-70521D715C96}"/>
          </ac:spMkLst>
        </pc:spChg>
      </pc:sldChg>
      <pc:sldChg chg="addSp modSp add mod modTransition modClrScheme chgLayout">
        <pc:chgData name="Michal Branda" userId="46a9e3cb-f8c3-47d0-9aa4-cce29f8bb01b" providerId="ADAL" clId="{49774D16-9A9D-4EE0-94C9-7E68EB3C65B3}" dt="2024-04-07T20:15:04.319" v="5891" actId="207"/>
        <pc:sldMkLst>
          <pc:docMk/>
          <pc:sldMk cId="336981619" sldId="283"/>
        </pc:sldMkLst>
        <pc:spChg chg="mod ord">
          <ac:chgData name="Michal Branda" userId="46a9e3cb-f8c3-47d0-9aa4-cce29f8bb01b" providerId="ADAL" clId="{49774D16-9A9D-4EE0-94C9-7E68EB3C65B3}" dt="2024-04-07T17:47:02.643" v="5498" actId="700"/>
          <ac:spMkLst>
            <pc:docMk/>
            <pc:sldMk cId="336981619" sldId="283"/>
            <ac:spMk id="2" creationId="{F3111F9B-2824-93A0-9887-7008F51F4E33}"/>
          </ac:spMkLst>
        </pc:spChg>
        <pc:spChg chg="mod ord">
          <ac:chgData name="Michal Branda" userId="46a9e3cb-f8c3-47d0-9aa4-cce29f8bb01b" providerId="ADAL" clId="{49774D16-9A9D-4EE0-94C9-7E68EB3C65B3}" dt="2024-04-07T19:01:22.794" v="5720" actId="20577"/>
          <ac:spMkLst>
            <pc:docMk/>
            <pc:sldMk cId="336981619" sldId="283"/>
            <ac:spMk id="4" creationId="{F91D53D5-A583-7164-B36B-4E6D8ADA30BF}"/>
          </ac:spMkLst>
        </pc:spChg>
        <pc:spChg chg="mod">
          <ac:chgData name="Michal Branda" userId="46a9e3cb-f8c3-47d0-9aa4-cce29f8bb01b" providerId="ADAL" clId="{49774D16-9A9D-4EE0-94C9-7E68EB3C65B3}" dt="2024-04-07T20:14:59.424" v="5888" actId="207"/>
          <ac:spMkLst>
            <pc:docMk/>
            <pc:sldMk cId="336981619" sldId="283"/>
            <ac:spMk id="5" creationId="{F7100033-49F0-300C-8F48-D1B6620B6CFC}"/>
          </ac:spMkLst>
        </pc:spChg>
        <pc:spChg chg="add mod ord">
          <ac:chgData name="Michal Branda" userId="46a9e3cb-f8c3-47d0-9aa4-cce29f8bb01b" providerId="ADAL" clId="{49774D16-9A9D-4EE0-94C9-7E68EB3C65B3}" dt="2024-04-07T17:47:02.643" v="5498" actId="700"/>
          <ac:spMkLst>
            <pc:docMk/>
            <pc:sldMk cId="336981619" sldId="283"/>
            <ac:spMk id="6" creationId="{8E721993-40B4-AF30-CC00-0D6A2B765005}"/>
          </ac:spMkLst>
        </pc:spChg>
        <pc:spChg chg="mod">
          <ac:chgData name="Michal Branda" userId="46a9e3cb-f8c3-47d0-9aa4-cce29f8bb01b" providerId="ADAL" clId="{49774D16-9A9D-4EE0-94C9-7E68EB3C65B3}" dt="2024-04-07T20:15:01.280" v="5889" actId="207"/>
          <ac:spMkLst>
            <pc:docMk/>
            <pc:sldMk cId="336981619" sldId="283"/>
            <ac:spMk id="10" creationId="{AE353D7E-A60F-D970-0E05-C10BF18737E9}"/>
          </ac:spMkLst>
        </pc:spChg>
        <pc:spChg chg="mod">
          <ac:chgData name="Michal Branda" userId="46a9e3cb-f8c3-47d0-9aa4-cce29f8bb01b" providerId="ADAL" clId="{49774D16-9A9D-4EE0-94C9-7E68EB3C65B3}" dt="2024-04-07T20:15:02.825" v="5890" actId="207"/>
          <ac:spMkLst>
            <pc:docMk/>
            <pc:sldMk cId="336981619" sldId="283"/>
            <ac:spMk id="12" creationId="{E6C4ECDB-26EF-0EEC-ED11-70521D715C96}"/>
          </ac:spMkLst>
        </pc:spChg>
        <pc:spChg chg="mod">
          <ac:chgData name="Michal Branda" userId="46a9e3cb-f8c3-47d0-9aa4-cce29f8bb01b" providerId="ADAL" clId="{49774D16-9A9D-4EE0-94C9-7E68EB3C65B3}" dt="2024-04-07T17:36:09.779" v="5394" actId="1076"/>
          <ac:spMkLst>
            <pc:docMk/>
            <pc:sldMk cId="336981619" sldId="283"/>
            <ac:spMk id="13" creationId="{650326D9-71D7-8B79-A7AF-4AE3A903998B}"/>
          </ac:spMkLst>
        </pc:spChg>
        <pc:spChg chg="mod">
          <ac:chgData name="Michal Branda" userId="46a9e3cb-f8c3-47d0-9aa4-cce29f8bb01b" providerId="ADAL" clId="{49774D16-9A9D-4EE0-94C9-7E68EB3C65B3}" dt="2024-04-07T20:15:04.319" v="5891" actId="207"/>
          <ac:spMkLst>
            <pc:docMk/>
            <pc:sldMk cId="336981619" sldId="283"/>
            <ac:spMk id="14" creationId="{5377D4E0-CF1C-B19F-40C4-31E1226FD1F8}"/>
          </ac:spMkLst>
        </pc:spChg>
      </pc:sldChg>
      <pc:sldChg chg="add del">
        <pc:chgData name="Michal Branda" userId="46a9e3cb-f8c3-47d0-9aa4-cce29f8bb01b" providerId="ADAL" clId="{49774D16-9A9D-4EE0-94C9-7E68EB3C65B3}" dt="2024-04-07T17:33:12.314" v="5264" actId="47"/>
        <pc:sldMkLst>
          <pc:docMk/>
          <pc:sldMk cId="1263729620" sldId="283"/>
        </pc:sldMkLst>
      </pc:sldChg>
      <pc:sldChg chg="modSp add del mod">
        <pc:chgData name="Michal Branda" userId="46a9e3cb-f8c3-47d0-9aa4-cce29f8bb01b" providerId="ADAL" clId="{49774D16-9A9D-4EE0-94C9-7E68EB3C65B3}" dt="2024-04-07T17:35:48.783" v="5337" actId="47"/>
        <pc:sldMkLst>
          <pc:docMk/>
          <pc:sldMk cId="3555387470" sldId="283"/>
        </pc:sldMkLst>
        <pc:spChg chg="mod">
          <ac:chgData name="Michal Branda" userId="46a9e3cb-f8c3-47d0-9aa4-cce29f8bb01b" providerId="ADAL" clId="{49774D16-9A9D-4EE0-94C9-7E68EB3C65B3}" dt="2024-04-07T17:35:17.359" v="5333" actId="1035"/>
          <ac:spMkLst>
            <pc:docMk/>
            <pc:sldMk cId="3555387470" sldId="283"/>
            <ac:spMk id="10" creationId="{AE353D7E-A60F-D970-0E05-C10BF18737E9}"/>
          </ac:spMkLst>
        </pc:spChg>
        <pc:spChg chg="mod">
          <ac:chgData name="Michal Branda" userId="46a9e3cb-f8c3-47d0-9aa4-cce29f8bb01b" providerId="ADAL" clId="{49774D16-9A9D-4EE0-94C9-7E68EB3C65B3}" dt="2024-04-07T17:34:11.571" v="5327" actId="1076"/>
          <ac:spMkLst>
            <pc:docMk/>
            <pc:sldMk cId="3555387470" sldId="283"/>
            <ac:spMk id="12" creationId="{E6C4ECDB-26EF-0EEC-ED11-70521D715C96}"/>
          </ac:spMkLst>
        </pc:spChg>
        <pc:spChg chg="mod">
          <ac:chgData name="Michal Branda" userId="46a9e3cb-f8c3-47d0-9aa4-cce29f8bb01b" providerId="ADAL" clId="{49774D16-9A9D-4EE0-94C9-7E68EB3C65B3}" dt="2024-04-07T17:33:46.699" v="5324" actId="1076"/>
          <ac:spMkLst>
            <pc:docMk/>
            <pc:sldMk cId="3555387470" sldId="283"/>
            <ac:spMk id="13" creationId="{650326D9-71D7-8B79-A7AF-4AE3A903998B}"/>
          </ac:spMkLst>
        </pc:spChg>
        <pc:spChg chg="mod">
          <ac:chgData name="Michal Branda" userId="46a9e3cb-f8c3-47d0-9aa4-cce29f8bb01b" providerId="ADAL" clId="{49774D16-9A9D-4EE0-94C9-7E68EB3C65B3}" dt="2024-04-07T17:34:25.303" v="5331" actId="1035"/>
          <ac:spMkLst>
            <pc:docMk/>
            <pc:sldMk cId="3555387470" sldId="283"/>
            <ac:spMk id="14" creationId="{5377D4E0-CF1C-B19F-40C4-31E1226FD1F8}"/>
          </ac:spMkLst>
        </pc:spChg>
      </pc:sldChg>
      <pc:sldChg chg="new del">
        <pc:chgData name="Michal Branda" userId="46a9e3cb-f8c3-47d0-9aa4-cce29f8bb01b" providerId="ADAL" clId="{49774D16-9A9D-4EE0-94C9-7E68EB3C65B3}" dt="2024-04-07T17:42:43.217" v="5461" actId="47"/>
        <pc:sldMkLst>
          <pc:docMk/>
          <pc:sldMk cId="1404464699" sldId="284"/>
        </pc:sldMkLst>
      </pc:sldChg>
      <pc:sldChg chg="new del">
        <pc:chgData name="Michal Branda" userId="46a9e3cb-f8c3-47d0-9aa4-cce29f8bb01b" providerId="ADAL" clId="{49774D16-9A9D-4EE0-94C9-7E68EB3C65B3}" dt="2024-04-07T17:41:20.253" v="5411" actId="680"/>
        <pc:sldMkLst>
          <pc:docMk/>
          <pc:sldMk cId="2989379918" sldId="284"/>
        </pc:sldMkLst>
      </pc:sldChg>
      <pc:sldChg chg="addSp delSp modSp new mod modClrScheme chgLayout">
        <pc:chgData name="Michal Branda" userId="46a9e3cb-f8c3-47d0-9aa4-cce29f8bb01b" providerId="ADAL" clId="{49774D16-9A9D-4EE0-94C9-7E68EB3C65B3}" dt="2024-04-07T19:02:31.992" v="5744" actId="20577"/>
        <pc:sldMkLst>
          <pc:docMk/>
          <pc:sldMk cId="3633973386" sldId="285"/>
        </pc:sldMkLst>
        <pc:spChg chg="del mod ord">
          <ac:chgData name="Michal Branda" userId="46a9e3cb-f8c3-47d0-9aa4-cce29f8bb01b" providerId="ADAL" clId="{49774D16-9A9D-4EE0-94C9-7E68EB3C65B3}" dt="2024-04-07T17:42:29.534" v="5416" actId="700"/>
          <ac:spMkLst>
            <pc:docMk/>
            <pc:sldMk cId="3633973386" sldId="285"/>
            <ac:spMk id="2" creationId="{D1E7E61C-1FCD-F00C-BD12-89F09341DCEB}"/>
          </ac:spMkLst>
        </pc:spChg>
        <pc:spChg chg="del mod ord">
          <ac:chgData name="Michal Branda" userId="46a9e3cb-f8c3-47d0-9aa4-cce29f8bb01b" providerId="ADAL" clId="{49774D16-9A9D-4EE0-94C9-7E68EB3C65B3}" dt="2024-04-07T17:42:29.534" v="5416" actId="700"/>
          <ac:spMkLst>
            <pc:docMk/>
            <pc:sldMk cId="3633973386" sldId="285"/>
            <ac:spMk id="3" creationId="{1B8918F1-10E3-6300-A7AB-3B54A7C4F79E}"/>
          </ac:spMkLst>
        </pc:spChg>
        <pc:spChg chg="mod ord">
          <ac:chgData name="Michal Branda" userId="46a9e3cb-f8c3-47d0-9aa4-cce29f8bb01b" providerId="ADAL" clId="{49774D16-9A9D-4EE0-94C9-7E68EB3C65B3}" dt="2024-04-07T19:02:31.992" v="5744" actId="20577"/>
          <ac:spMkLst>
            <pc:docMk/>
            <pc:sldMk cId="3633973386" sldId="285"/>
            <ac:spMk id="4" creationId="{E8D49C40-53D0-7920-79C1-B0E5DDE7B0FF}"/>
          </ac:spMkLst>
        </pc:spChg>
        <pc:spChg chg="add mod ord">
          <ac:chgData name="Michal Branda" userId="46a9e3cb-f8c3-47d0-9aa4-cce29f8bb01b" providerId="ADAL" clId="{49774D16-9A9D-4EE0-94C9-7E68EB3C65B3}" dt="2024-04-07T17:53:12.551" v="5618" actId="20577"/>
          <ac:spMkLst>
            <pc:docMk/>
            <pc:sldMk cId="3633973386" sldId="285"/>
            <ac:spMk id="5" creationId="{343A0B5A-1D03-D13A-8E26-B82ABCA91816}"/>
          </ac:spMkLst>
        </pc:spChg>
        <pc:spChg chg="add del mod ord">
          <ac:chgData name="Michal Branda" userId="46a9e3cb-f8c3-47d0-9aa4-cce29f8bb01b" providerId="ADAL" clId="{49774D16-9A9D-4EE0-94C9-7E68EB3C65B3}" dt="2024-04-07T17:46:20.459" v="5488" actId="700"/>
          <ac:spMkLst>
            <pc:docMk/>
            <pc:sldMk cId="3633973386" sldId="285"/>
            <ac:spMk id="6" creationId="{226B9A9A-1389-7D0D-42E9-8D94363E227F}"/>
          </ac:spMkLst>
        </pc:spChg>
        <pc:spChg chg="add mod ord">
          <ac:chgData name="Michal Branda" userId="46a9e3cb-f8c3-47d0-9aa4-cce29f8bb01b" providerId="ADAL" clId="{49774D16-9A9D-4EE0-94C9-7E68EB3C65B3}" dt="2024-04-07T17:46:20.459" v="5488" actId="700"/>
          <ac:spMkLst>
            <pc:docMk/>
            <pc:sldMk cId="3633973386" sldId="285"/>
            <ac:spMk id="7" creationId="{9D022F42-B841-A492-28F9-F1096409E784}"/>
          </ac:spMkLst>
        </pc:spChg>
      </pc:sldChg>
      <pc:sldChg chg="addSp delSp modSp new mod modTransition modClrScheme chgLayout">
        <pc:chgData name="Michal Branda" userId="46a9e3cb-f8c3-47d0-9aa4-cce29f8bb01b" providerId="ADAL" clId="{49774D16-9A9D-4EE0-94C9-7E68EB3C65B3}" dt="2024-04-07T19:02:38.134" v="5748" actId="20577"/>
        <pc:sldMkLst>
          <pc:docMk/>
          <pc:sldMk cId="2841520779" sldId="286"/>
        </pc:sldMkLst>
        <pc:spChg chg="del mod ord">
          <ac:chgData name="Michal Branda" userId="46a9e3cb-f8c3-47d0-9aa4-cce29f8bb01b" providerId="ADAL" clId="{49774D16-9A9D-4EE0-94C9-7E68EB3C65B3}" dt="2024-04-07T17:42:49.641" v="5463" actId="700"/>
          <ac:spMkLst>
            <pc:docMk/>
            <pc:sldMk cId="2841520779" sldId="286"/>
            <ac:spMk id="2" creationId="{5BB1E416-64FF-CAD4-F21A-FEAA2D888F08}"/>
          </ac:spMkLst>
        </pc:spChg>
        <pc:spChg chg="del mod ord">
          <ac:chgData name="Michal Branda" userId="46a9e3cb-f8c3-47d0-9aa4-cce29f8bb01b" providerId="ADAL" clId="{49774D16-9A9D-4EE0-94C9-7E68EB3C65B3}" dt="2024-04-07T17:42:49.641" v="5463" actId="700"/>
          <ac:spMkLst>
            <pc:docMk/>
            <pc:sldMk cId="2841520779" sldId="286"/>
            <ac:spMk id="3" creationId="{D69C3582-0B7B-5D8D-9665-AB65A5A04F1E}"/>
          </ac:spMkLst>
        </pc:spChg>
        <pc:spChg chg="mod ord">
          <ac:chgData name="Michal Branda" userId="46a9e3cb-f8c3-47d0-9aa4-cce29f8bb01b" providerId="ADAL" clId="{49774D16-9A9D-4EE0-94C9-7E68EB3C65B3}" dt="2024-04-07T19:02:38.134" v="5748" actId="20577"/>
          <ac:spMkLst>
            <pc:docMk/>
            <pc:sldMk cId="2841520779" sldId="286"/>
            <ac:spMk id="4" creationId="{9356E3C3-4A92-E306-D100-2AC3B7209928}"/>
          </ac:spMkLst>
        </pc:spChg>
        <pc:spChg chg="add del mod ord">
          <ac:chgData name="Michal Branda" userId="46a9e3cb-f8c3-47d0-9aa4-cce29f8bb01b" providerId="ADAL" clId="{49774D16-9A9D-4EE0-94C9-7E68EB3C65B3}" dt="2024-04-07T17:46:24.518" v="5489" actId="700"/>
          <ac:spMkLst>
            <pc:docMk/>
            <pc:sldMk cId="2841520779" sldId="286"/>
            <ac:spMk id="5" creationId="{B1E97693-F377-0875-0401-0EB3B0CD5A27}"/>
          </ac:spMkLst>
        </pc:spChg>
        <pc:spChg chg="add del mod ord">
          <ac:chgData name="Michal Branda" userId="46a9e3cb-f8c3-47d0-9aa4-cce29f8bb01b" providerId="ADAL" clId="{49774D16-9A9D-4EE0-94C9-7E68EB3C65B3}" dt="2024-04-07T17:46:24.518" v="5489" actId="700"/>
          <ac:spMkLst>
            <pc:docMk/>
            <pc:sldMk cId="2841520779" sldId="286"/>
            <ac:spMk id="6" creationId="{A13572D4-ECCF-F05C-AD8C-58F3C6D4759F}"/>
          </ac:spMkLst>
        </pc:spChg>
        <pc:spChg chg="add mod ord">
          <ac:chgData name="Michal Branda" userId="46a9e3cb-f8c3-47d0-9aa4-cce29f8bb01b" providerId="ADAL" clId="{49774D16-9A9D-4EE0-94C9-7E68EB3C65B3}" dt="2024-04-07T17:53:02.742" v="5610" actId="20577"/>
          <ac:spMkLst>
            <pc:docMk/>
            <pc:sldMk cId="2841520779" sldId="286"/>
            <ac:spMk id="7" creationId="{950AB241-E1CB-FC7E-9C20-8EF975EC1D52}"/>
          </ac:spMkLst>
        </pc:spChg>
        <pc:spChg chg="add del mod ord">
          <ac:chgData name="Michal Branda" userId="46a9e3cb-f8c3-47d0-9aa4-cce29f8bb01b" providerId="ADAL" clId="{49774D16-9A9D-4EE0-94C9-7E68EB3C65B3}" dt="2024-04-07T18:45:05.100" v="5619" actId="1032"/>
          <ac:spMkLst>
            <pc:docMk/>
            <pc:sldMk cId="2841520779" sldId="286"/>
            <ac:spMk id="8" creationId="{965695D9-D5F3-0DEC-48E2-515EF88970F2}"/>
          </ac:spMkLst>
        </pc:spChg>
        <pc:spChg chg="add del mod">
          <ac:chgData name="Michal Branda" userId="46a9e3cb-f8c3-47d0-9aa4-cce29f8bb01b" providerId="ADAL" clId="{49774D16-9A9D-4EE0-94C9-7E68EB3C65B3}" dt="2024-04-07T18:52:26.918" v="5663" actId="478"/>
          <ac:spMkLst>
            <pc:docMk/>
            <pc:sldMk cId="2841520779" sldId="286"/>
            <ac:spMk id="11" creationId="{D1B94BF5-9F97-6142-E01C-F1D8E35DCAE5}"/>
          </ac:spMkLst>
        </pc:spChg>
        <pc:graphicFrameChg chg="add del mod modGraphic">
          <ac:chgData name="Michal Branda" userId="46a9e3cb-f8c3-47d0-9aa4-cce29f8bb01b" providerId="ADAL" clId="{49774D16-9A9D-4EE0-94C9-7E68EB3C65B3}" dt="2024-04-07T18:47:29.031" v="5662" actId="478"/>
          <ac:graphicFrameMkLst>
            <pc:docMk/>
            <pc:sldMk cId="2841520779" sldId="286"/>
            <ac:graphicFrameMk id="9" creationId="{61C51B69-872B-0187-DEC6-B9DD8FC11E3F}"/>
          </ac:graphicFrameMkLst>
        </pc:graphicFrameChg>
        <pc:graphicFrameChg chg="add mod modGraphic">
          <ac:chgData name="Michal Branda" userId="46a9e3cb-f8c3-47d0-9aa4-cce29f8bb01b" providerId="ADAL" clId="{49774D16-9A9D-4EE0-94C9-7E68EB3C65B3}" dt="2024-04-07T18:55:40.139" v="5712" actId="1076"/>
          <ac:graphicFrameMkLst>
            <pc:docMk/>
            <pc:sldMk cId="2841520779" sldId="286"/>
            <ac:graphicFrameMk id="20" creationId="{EE29F251-8EA1-06F0-8253-AB7CD6EE8D08}"/>
          </ac:graphicFrameMkLst>
        </pc:graphicFrameChg>
        <pc:picChg chg="add del mod">
          <ac:chgData name="Michal Branda" userId="46a9e3cb-f8c3-47d0-9aa4-cce29f8bb01b" providerId="ADAL" clId="{49774D16-9A9D-4EE0-94C9-7E68EB3C65B3}" dt="2024-04-07T18:52:30.661" v="5666" actId="478"/>
          <ac:picMkLst>
            <pc:docMk/>
            <pc:sldMk cId="2841520779" sldId="286"/>
            <ac:picMk id="13" creationId="{94B69FF6-8246-18DA-E71C-30C0C57E9698}"/>
          </ac:picMkLst>
        </pc:picChg>
        <pc:picChg chg="add del mod">
          <ac:chgData name="Michal Branda" userId="46a9e3cb-f8c3-47d0-9aa4-cce29f8bb01b" providerId="ADAL" clId="{49774D16-9A9D-4EE0-94C9-7E68EB3C65B3}" dt="2024-04-07T18:53:46.038" v="5678" actId="478"/>
          <ac:picMkLst>
            <pc:docMk/>
            <pc:sldMk cId="2841520779" sldId="286"/>
            <ac:picMk id="15" creationId="{EC33EBD1-B107-10F6-87E7-2F6EDD09C2F7}"/>
          </ac:picMkLst>
        </pc:picChg>
        <pc:picChg chg="add del mod">
          <ac:chgData name="Michal Branda" userId="46a9e3cb-f8c3-47d0-9aa4-cce29f8bb01b" providerId="ADAL" clId="{49774D16-9A9D-4EE0-94C9-7E68EB3C65B3}" dt="2024-04-07T18:53:42.149" v="5675" actId="478"/>
          <ac:picMkLst>
            <pc:docMk/>
            <pc:sldMk cId="2841520779" sldId="286"/>
            <ac:picMk id="17" creationId="{A0A29979-F1C9-EE5C-FE54-B2978AB0656F}"/>
          </ac:picMkLst>
        </pc:picChg>
        <pc:picChg chg="add del mod">
          <ac:chgData name="Michal Branda" userId="46a9e3cb-f8c3-47d0-9aa4-cce29f8bb01b" providerId="ADAL" clId="{49774D16-9A9D-4EE0-94C9-7E68EB3C65B3}" dt="2024-04-07T18:54:08.902" v="5681" actId="478"/>
          <ac:picMkLst>
            <pc:docMk/>
            <pc:sldMk cId="2841520779" sldId="286"/>
            <ac:picMk id="19" creationId="{3E8236AC-7151-CC0E-05F4-D990F7A13C15}"/>
          </ac:picMkLst>
        </pc:picChg>
      </pc:sldChg>
      <pc:sldChg chg="addSp modSp new mod modTransition">
        <pc:chgData name="Michal Branda" userId="46a9e3cb-f8c3-47d0-9aa4-cce29f8bb01b" providerId="ADAL" clId="{49774D16-9A9D-4EE0-94C9-7E68EB3C65B3}" dt="2024-04-07T17:47:53.502" v="5509"/>
        <pc:sldMkLst>
          <pc:docMk/>
          <pc:sldMk cId="475612592" sldId="287"/>
        </pc:sldMkLst>
        <pc:spChg chg="mod">
          <ac:chgData name="Michal Branda" userId="46a9e3cb-f8c3-47d0-9aa4-cce29f8bb01b" providerId="ADAL" clId="{49774D16-9A9D-4EE0-94C9-7E68EB3C65B3}" dt="2024-04-07T17:47:13.238" v="5503" actId="20577"/>
          <ac:spMkLst>
            <pc:docMk/>
            <pc:sldMk cId="475612592" sldId="287"/>
            <ac:spMk id="2" creationId="{313D8BA7-4AFD-900A-7349-EA8761DA1AB3}"/>
          </ac:spMkLst>
        </pc:spChg>
        <pc:graphicFrameChg chg="add modGraphic">
          <ac:chgData name="Michal Branda" userId="46a9e3cb-f8c3-47d0-9aa4-cce29f8bb01b" providerId="ADAL" clId="{49774D16-9A9D-4EE0-94C9-7E68EB3C65B3}" dt="2024-04-07T17:43:24.886" v="5465" actId="27022"/>
          <ac:graphicFrameMkLst>
            <pc:docMk/>
            <pc:sldMk cId="475612592" sldId="287"/>
            <ac:graphicFrameMk id="6" creationId="{BB0FF9E6-FD90-2E2E-0D10-D67CF0D13600}"/>
          </ac:graphicFrameMkLst>
        </pc:graphicFrameChg>
      </pc:sldChg>
      <pc:sldChg chg="addSp delSp modSp add mod">
        <pc:chgData name="Michal Branda" userId="46a9e3cb-f8c3-47d0-9aa4-cce29f8bb01b" providerId="ADAL" clId="{49774D16-9A9D-4EE0-94C9-7E68EB3C65B3}" dt="2024-04-07T19:02:40.805" v="5750" actId="20577"/>
        <pc:sldMkLst>
          <pc:docMk/>
          <pc:sldMk cId="2514048586" sldId="288"/>
        </pc:sldMkLst>
        <pc:spChg chg="mod">
          <ac:chgData name="Michal Branda" userId="46a9e3cb-f8c3-47d0-9aa4-cce29f8bb01b" providerId="ADAL" clId="{49774D16-9A9D-4EE0-94C9-7E68EB3C65B3}" dt="2024-04-07T19:02:40.805" v="5750" actId="20577"/>
          <ac:spMkLst>
            <pc:docMk/>
            <pc:sldMk cId="2514048586" sldId="288"/>
            <ac:spMk id="4" creationId="{9356E3C3-4A92-E306-D100-2AC3B7209928}"/>
          </ac:spMkLst>
        </pc:spChg>
        <pc:graphicFrameChg chg="add mod modGraphic">
          <ac:chgData name="Michal Branda" userId="46a9e3cb-f8c3-47d0-9aa4-cce29f8bb01b" providerId="ADAL" clId="{49774D16-9A9D-4EE0-94C9-7E68EB3C65B3}" dt="2024-04-07T18:55:46.546" v="5713" actId="1076"/>
          <ac:graphicFrameMkLst>
            <pc:docMk/>
            <pc:sldMk cId="2514048586" sldId="288"/>
            <ac:graphicFrameMk id="2" creationId="{4EDA32C6-DF53-2528-3ADE-62862630F1DB}"/>
          </ac:graphicFrameMkLst>
        </pc:graphicFrameChg>
        <pc:graphicFrameChg chg="del mod modGraphic">
          <ac:chgData name="Michal Branda" userId="46a9e3cb-f8c3-47d0-9aa4-cce29f8bb01b" providerId="ADAL" clId="{49774D16-9A9D-4EE0-94C9-7E68EB3C65B3}" dt="2024-04-07T18:55:02.790" v="5699" actId="478"/>
          <ac:graphicFrameMkLst>
            <pc:docMk/>
            <pc:sldMk cId="2514048586" sldId="288"/>
            <ac:graphicFrameMk id="20" creationId="{EE29F251-8EA1-06F0-8253-AB7CD6EE8D08}"/>
          </ac:graphicFrameMkLst>
        </pc:graphicFrameChg>
      </pc:sldChg>
      <pc:sldChg chg="addSp delSp modSp new mod modTransition modClrScheme chgLayout">
        <pc:chgData name="Michal Branda" userId="46a9e3cb-f8c3-47d0-9aa4-cce29f8bb01b" providerId="ADAL" clId="{49774D16-9A9D-4EE0-94C9-7E68EB3C65B3}" dt="2024-04-07T19:19:41.352" v="5881"/>
        <pc:sldMkLst>
          <pc:docMk/>
          <pc:sldMk cId="1021962271" sldId="289"/>
        </pc:sldMkLst>
        <pc:spChg chg="del mod ord">
          <ac:chgData name="Michal Branda" userId="46a9e3cb-f8c3-47d0-9aa4-cce29f8bb01b" providerId="ADAL" clId="{49774D16-9A9D-4EE0-94C9-7E68EB3C65B3}" dt="2024-04-07T19:16:19.293" v="5755" actId="700"/>
          <ac:spMkLst>
            <pc:docMk/>
            <pc:sldMk cId="1021962271" sldId="289"/>
            <ac:spMk id="2" creationId="{D263F04E-6EA6-826E-C5A2-CC4C511E0FE0}"/>
          </ac:spMkLst>
        </pc:spChg>
        <pc:spChg chg="del mod ord">
          <ac:chgData name="Michal Branda" userId="46a9e3cb-f8c3-47d0-9aa4-cce29f8bb01b" providerId="ADAL" clId="{49774D16-9A9D-4EE0-94C9-7E68EB3C65B3}" dt="2024-04-07T19:16:19.293" v="5755" actId="700"/>
          <ac:spMkLst>
            <pc:docMk/>
            <pc:sldMk cId="1021962271" sldId="289"/>
            <ac:spMk id="3" creationId="{1DFAA912-281F-5708-59E4-7A0DBE727A1F}"/>
          </ac:spMkLst>
        </pc:spChg>
        <pc:spChg chg="mod ord">
          <ac:chgData name="Michal Branda" userId="46a9e3cb-f8c3-47d0-9aa4-cce29f8bb01b" providerId="ADAL" clId="{49774D16-9A9D-4EE0-94C9-7E68EB3C65B3}" dt="2024-04-07T19:18:32.613" v="5848" actId="700"/>
          <ac:spMkLst>
            <pc:docMk/>
            <pc:sldMk cId="1021962271" sldId="289"/>
            <ac:spMk id="4" creationId="{08EB0EFE-034F-418A-D8FA-D8B87181F4A3}"/>
          </ac:spMkLst>
        </pc:spChg>
        <pc:spChg chg="add mod ord">
          <ac:chgData name="Michal Branda" userId="46a9e3cb-f8c3-47d0-9aa4-cce29f8bb01b" providerId="ADAL" clId="{49774D16-9A9D-4EE0-94C9-7E68EB3C65B3}" dt="2024-04-07T19:19:04.068" v="5880" actId="20577"/>
          <ac:spMkLst>
            <pc:docMk/>
            <pc:sldMk cId="1021962271" sldId="289"/>
            <ac:spMk id="5" creationId="{27701F19-1584-5596-7AFF-267DA6D1633E}"/>
          </ac:spMkLst>
        </pc:spChg>
        <pc:spChg chg="add del mod ord">
          <ac:chgData name="Michal Branda" userId="46a9e3cb-f8c3-47d0-9aa4-cce29f8bb01b" providerId="ADAL" clId="{49774D16-9A9D-4EE0-94C9-7E68EB3C65B3}" dt="2024-04-07T19:18:23.393" v="5846" actId="478"/>
          <ac:spMkLst>
            <pc:docMk/>
            <pc:sldMk cId="1021962271" sldId="289"/>
            <ac:spMk id="6" creationId="{96F01A65-7476-96DD-726F-74347E4D95E0}"/>
          </ac:spMkLst>
        </pc:spChg>
      </pc:sldChg>
      <pc:sldMasterChg chg="modSp mod modSldLayout">
        <pc:chgData name="Michal Branda" userId="46a9e3cb-f8c3-47d0-9aa4-cce29f8bb01b" providerId="ADAL" clId="{49774D16-9A9D-4EE0-94C9-7E68EB3C65B3}" dt="2024-04-07T17:43:52.871" v="5466" actId="6014"/>
        <pc:sldMasterMkLst>
          <pc:docMk/>
          <pc:sldMasterMk cId="2542863875" sldId="2147483719"/>
        </pc:sldMasterMkLst>
        <pc:spChg chg="mod">
          <ac:chgData name="Michal Branda" userId="46a9e3cb-f8c3-47d0-9aa4-cce29f8bb01b" providerId="ADAL" clId="{49774D16-9A9D-4EE0-94C9-7E68EB3C65B3}" dt="2024-04-07T12:56:41.626" v="533" actId="403"/>
          <ac:spMkLst>
            <pc:docMk/>
            <pc:sldMasterMk cId="2542863875" sldId="2147483719"/>
            <ac:spMk id="2" creationId="{00000000-0000-0000-0000-000000000000}"/>
          </ac:spMkLst>
        </pc:spChg>
        <pc:spChg chg="mod">
          <ac:chgData name="Michal Branda" userId="46a9e3cb-f8c3-47d0-9aa4-cce29f8bb01b" providerId="ADAL" clId="{49774D16-9A9D-4EE0-94C9-7E68EB3C65B3}" dt="2024-04-07T12:56:43.518" v="534" actId="403"/>
          <ac:spMkLst>
            <pc:docMk/>
            <pc:sldMasterMk cId="2542863875" sldId="2147483719"/>
            <ac:spMk id="3" creationId="{00000000-0000-0000-0000-000000000000}"/>
          </ac:spMkLst>
        </pc:spChg>
        <pc:sldLayoutChg chg="modSp">
          <pc:chgData name="Michal Branda" userId="46a9e3cb-f8c3-47d0-9aa4-cce29f8bb01b" providerId="ADAL" clId="{49774D16-9A9D-4EE0-94C9-7E68EB3C65B3}" dt="2024-04-07T12:56:37.763" v="532" actId="403"/>
          <pc:sldLayoutMkLst>
            <pc:docMk/>
            <pc:sldMasterMk cId="2542863875" sldId="2147483719"/>
            <pc:sldLayoutMk cId="481144366" sldId="2147483721"/>
          </pc:sldLayoutMkLst>
          <pc:spChg chg="mod">
            <ac:chgData name="Michal Branda" userId="46a9e3cb-f8c3-47d0-9aa4-cce29f8bb01b" providerId="ADAL" clId="{49774D16-9A9D-4EE0-94C9-7E68EB3C65B3}" dt="2024-04-07T12:56:37.763" v="532" actId="403"/>
            <ac:spMkLst>
              <pc:docMk/>
              <pc:sldMasterMk cId="2542863875" sldId="2147483719"/>
              <pc:sldLayoutMk cId="481144366" sldId="2147483721"/>
              <ac:spMk id="2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2:56:34.735" v="531" actId="403"/>
            <ac:spMkLst>
              <pc:docMk/>
              <pc:sldMasterMk cId="2542863875" sldId="2147483719"/>
              <pc:sldLayoutMk cId="481144366" sldId="2147483721"/>
              <ac:spMk id="3" creationId="{00000000-0000-0000-0000-000000000000}"/>
            </ac:spMkLst>
          </pc:spChg>
        </pc:sldLayoutChg>
      </pc:sldMasterChg>
      <pc:sldMasterChg chg="modSp add mod addSldLayout delSldLayout modSldLayout">
        <pc:chgData name="Michal Branda" userId="46a9e3cb-f8c3-47d0-9aa4-cce29f8bb01b" providerId="ADAL" clId="{49774D16-9A9D-4EE0-94C9-7E68EB3C65B3}" dt="2024-04-07T17:43:58.456" v="5467" actId="6014"/>
        <pc:sldMasterMkLst>
          <pc:docMk/>
          <pc:sldMasterMk cId="3283518242" sldId="2147483731"/>
        </pc:sldMasterMkLst>
        <pc:spChg chg="mod">
          <ac:chgData name="Michal Branda" userId="46a9e3cb-f8c3-47d0-9aa4-cce29f8bb01b" providerId="ADAL" clId="{49774D16-9A9D-4EE0-94C9-7E68EB3C65B3}" dt="2024-04-07T15:35:29.503" v="3001" actId="207"/>
          <ac:spMkLst>
            <pc:docMk/>
            <pc:sldMasterMk cId="3283518242" sldId="2147483731"/>
            <ac:spMk id="7" creationId="{00000000-0000-0000-0000-000000000000}"/>
          </ac:spMkLst>
        </pc:spChg>
        <pc:spChg chg="mod">
          <ac:chgData name="Michal Branda" userId="46a9e3cb-f8c3-47d0-9aa4-cce29f8bb01b" providerId="ADAL" clId="{49774D16-9A9D-4EE0-94C9-7E68EB3C65B3}" dt="2024-04-07T15:35:40.045" v="3002" actId="207"/>
          <ac:spMkLst>
            <pc:docMk/>
            <pc:sldMasterMk cId="3283518242" sldId="2147483731"/>
            <ac:spMk id="9" creationId="{00000000-0000-0000-0000-000000000000}"/>
          </ac:spMkLst>
        </pc:spChg>
        <pc:sldLayoutChg chg="modSp add mod replId">
          <pc:chgData name="Michal Branda" userId="46a9e3cb-f8c3-47d0-9aa4-cce29f8bb01b" providerId="ADAL" clId="{49774D16-9A9D-4EE0-94C9-7E68EB3C65B3}" dt="2024-04-07T15:36:45.874" v="3007" actId="207"/>
          <pc:sldLayoutMkLst>
            <pc:docMk/>
            <pc:sldMasterMk cId="3283518242" sldId="2147483731"/>
            <pc:sldLayoutMk cId="2239973240" sldId="2147483732"/>
          </pc:sldLayoutMkLst>
          <pc:spChg chg="mod">
            <ac:chgData name="Michal Branda" userId="46a9e3cb-f8c3-47d0-9aa4-cce29f8bb01b" providerId="ADAL" clId="{49774D16-9A9D-4EE0-94C9-7E68EB3C65B3}" dt="2024-04-07T15:36:42.980" v="3006" actId="207"/>
            <ac:spMkLst>
              <pc:docMk/>
              <pc:sldMasterMk cId="3283518242" sldId="2147483731"/>
              <pc:sldLayoutMk cId="2239973240" sldId="2147483732"/>
              <ac:spMk id="7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5:36:45.874" v="3007" actId="207"/>
            <ac:spMkLst>
              <pc:docMk/>
              <pc:sldMasterMk cId="3283518242" sldId="2147483731"/>
              <pc:sldLayoutMk cId="2239973240" sldId="2147483732"/>
              <ac:spMk id="8" creationId="{00000000-0000-0000-0000-000000000000}"/>
            </ac:spMkLst>
          </pc:spChg>
        </pc:sldLayoutChg>
        <pc:sldLayoutChg chg="add mod replId">
          <pc:chgData name="Michal Branda" userId="46a9e3cb-f8c3-47d0-9aa4-cce29f8bb01b" providerId="ADAL" clId="{49774D16-9A9D-4EE0-94C9-7E68EB3C65B3}" dt="2024-04-07T15:35:08.845" v="3000" actId="2890"/>
          <pc:sldLayoutMkLst>
            <pc:docMk/>
            <pc:sldMasterMk cId="3283518242" sldId="2147483731"/>
            <pc:sldLayoutMk cId="1241411785" sldId="2147483733"/>
          </pc:sldLayoutMkLst>
        </pc:sldLayoutChg>
        <pc:sldLayoutChg chg="modSp add mod replId">
          <pc:chgData name="Michal Branda" userId="46a9e3cb-f8c3-47d0-9aa4-cce29f8bb01b" providerId="ADAL" clId="{49774D16-9A9D-4EE0-94C9-7E68EB3C65B3}" dt="2024-04-07T15:36:58.133" v="3009" actId="207"/>
          <pc:sldLayoutMkLst>
            <pc:docMk/>
            <pc:sldMasterMk cId="3283518242" sldId="2147483731"/>
            <pc:sldLayoutMk cId="2773807885" sldId="2147483734"/>
          </pc:sldLayoutMkLst>
          <pc:spChg chg="mod">
            <ac:chgData name="Michal Branda" userId="46a9e3cb-f8c3-47d0-9aa4-cce29f8bb01b" providerId="ADAL" clId="{49774D16-9A9D-4EE0-94C9-7E68EB3C65B3}" dt="2024-04-07T15:36:52.028" v="3008" actId="207"/>
            <ac:spMkLst>
              <pc:docMk/>
              <pc:sldMasterMk cId="3283518242" sldId="2147483731"/>
              <pc:sldLayoutMk cId="2773807885" sldId="2147483734"/>
              <ac:spMk id="7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5:36:58.133" v="3009" actId="207"/>
            <ac:spMkLst>
              <pc:docMk/>
              <pc:sldMasterMk cId="3283518242" sldId="2147483731"/>
              <pc:sldLayoutMk cId="2773807885" sldId="2147483734"/>
              <ac:spMk id="8" creationId="{00000000-0000-0000-0000-000000000000}"/>
            </ac:spMkLst>
          </pc:spChg>
        </pc:sldLayoutChg>
        <pc:sldLayoutChg chg="add mod replId">
          <pc:chgData name="Michal Branda" userId="46a9e3cb-f8c3-47d0-9aa4-cce29f8bb01b" providerId="ADAL" clId="{49774D16-9A9D-4EE0-94C9-7E68EB3C65B3}" dt="2024-04-07T15:35:08.845" v="3000" actId="2890"/>
          <pc:sldLayoutMkLst>
            <pc:docMk/>
            <pc:sldMasterMk cId="3283518242" sldId="2147483731"/>
            <pc:sldLayoutMk cId="3008635965" sldId="2147483735"/>
          </pc:sldLayoutMkLst>
        </pc:sldLayoutChg>
        <pc:sldLayoutChg chg="add mod replId">
          <pc:chgData name="Michal Branda" userId="46a9e3cb-f8c3-47d0-9aa4-cce29f8bb01b" providerId="ADAL" clId="{49774D16-9A9D-4EE0-94C9-7E68EB3C65B3}" dt="2024-04-07T15:35:08.845" v="3000" actId="2890"/>
          <pc:sldLayoutMkLst>
            <pc:docMk/>
            <pc:sldMasterMk cId="3283518242" sldId="2147483731"/>
            <pc:sldLayoutMk cId="840969330" sldId="2147483736"/>
          </pc:sldLayoutMkLst>
        </pc:sldLayoutChg>
        <pc:sldLayoutChg chg="add mod replId">
          <pc:chgData name="Michal Branda" userId="46a9e3cb-f8c3-47d0-9aa4-cce29f8bb01b" providerId="ADAL" clId="{49774D16-9A9D-4EE0-94C9-7E68EB3C65B3}" dt="2024-04-07T15:35:08.845" v="3000" actId="2890"/>
          <pc:sldLayoutMkLst>
            <pc:docMk/>
            <pc:sldMasterMk cId="3283518242" sldId="2147483731"/>
            <pc:sldLayoutMk cId="264605381" sldId="2147483737"/>
          </pc:sldLayoutMkLst>
        </pc:sldLayoutChg>
        <pc:sldLayoutChg chg="add mod replId">
          <pc:chgData name="Michal Branda" userId="46a9e3cb-f8c3-47d0-9aa4-cce29f8bb01b" providerId="ADAL" clId="{49774D16-9A9D-4EE0-94C9-7E68EB3C65B3}" dt="2024-04-07T15:35:08.845" v="3000" actId="2890"/>
          <pc:sldLayoutMkLst>
            <pc:docMk/>
            <pc:sldMasterMk cId="3283518242" sldId="2147483731"/>
            <pc:sldLayoutMk cId="3775974657" sldId="2147483738"/>
          </pc:sldLayoutMkLst>
        </pc:sldLayoutChg>
        <pc:sldLayoutChg chg="add mod replId">
          <pc:chgData name="Michal Branda" userId="46a9e3cb-f8c3-47d0-9aa4-cce29f8bb01b" providerId="ADAL" clId="{49774D16-9A9D-4EE0-94C9-7E68EB3C65B3}" dt="2024-04-07T15:35:08.845" v="3000" actId="2890"/>
          <pc:sldLayoutMkLst>
            <pc:docMk/>
            <pc:sldMasterMk cId="3283518242" sldId="2147483731"/>
            <pc:sldLayoutMk cId="4077720956" sldId="2147483739"/>
          </pc:sldLayoutMkLst>
        </pc:sldLayoutChg>
        <pc:sldLayoutChg chg="add mod replId">
          <pc:chgData name="Michal Branda" userId="46a9e3cb-f8c3-47d0-9aa4-cce29f8bb01b" providerId="ADAL" clId="{49774D16-9A9D-4EE0-94C9-7E68EB3C65B3}" dt="2024-04-07T15:35:08.845" v="3000" actId="2890"/>
          <pc:sldLayoutMkLst>
            <pc:docMk/>
            <pc:sldMasterMk cId="3283518242" sldId="2147483731"/>
            <pc:sldLayoutMk cId="102455474" sldId="2147483740"/>
          </pc:sldLayoutMkLst>
        </pc:sldLayoutChg>
        <pc:sldLayoutChg chg="add mod replId">
          <pc:chgData name="Michal Branda" userId="46a9e3cb-f8c3-47d0-9aa4-cce29f8bb01b" providerId="ADAL" clId="{49774D16-9A9D-4EE0-94C9-7E68EB3C65B3}" dt="2024-04-07T15:35:08.845" v="3000" actId="2890"/>
          <pc:sldLayoutMkLst>
            <pc:docMk/>
            <pc:sldMasterMk cId="3283518242" sldId="2147483731"/>
            <pc:sldLayoutMk cId="1255221899" sldId="2147483741"/>
          </pc:sldLayoutMkLst>
        </pc:sldLayoutChg>
        <pc:sldLayoutChg chg="add mod replId">
          <pc:chgData name="Michal Branda" userId="46a9e3cb-f8c3-47d0-9aa4-cce29f8bb01b" providerId="ADAL" clId="{49774D16-9A9D-4EE0-94C9-7E68EB3C65B3}" dt="2024-04-07T15:35:08.845" v="3000" actId="2890"/>
          <pc:sldLayoutMkLst>
            <pc:docMk/>
            <pc:sldMasterMk cId="3283518242" sldId="2147483731"/>
            <pc:sldLayoutMk cId="1544505890" sldId="2147483742"/>
          </pc:sldLayoutMkLst>
        </pc:sldLayoutChg>
        <pc:sldLayoutChg chg="new del mod">
          <pc:chgData name="Michal Branda" userId="46a9e3cb-f8c3-47d0-9aa4-cce29f8bb01b" providerId="ADAL" clId="{49774D16-9A9D-4EE0-94C9-7E68EB3C65B3}" dt="2024-04-07T15:36:25.737" v="3005" actId="11236"/>
          <pc:sldLayoutMkLst>
            <pc:docMk/>
            <pc:sldMasterMk cId="3283518242" sldId="2147483731"/>
            <pc:sldLayoutMk cId="462221868" sldId="2147483743"/>
          </pc:sldLayoutMkLst>
        </pc:sldLayoutChg>
      </pc:sldMasterChg>
      <pc:sldMasterChg chg="new del mod addSldLayout delSldLayout">
        <pc:chgData name="Michal Branda" userId="46a9e3cb-f8c3-47d0-9aa4-cce29f8bb01b" providerId="ADAL" clId="{49774D16-9A9D-4EE0-94C9-7E68EB3C65B3}" dt="2024-04-07T15:35:06.361" v="2999" actId="2696"/>
        <pc:sldMasterMkLst>
          <pc:docMk/>
          <pc:sldMasterMk cId="3313826739" sldId="2147483731"/>
        </pc:sldMasterMkLst>
        <pc:sldLayoutChg chg="new del replId">
          <pc:chgData name="Michal Branda" userId="46a9e3cb-f8c3-47d0-9aa4-cce29f8bb01b" providerId="ADAL" clId="{49774D16-9A9D-4EE0-94C9-7E68EB3C65B3}" dt="2024-04-07T15:35:06.301" v="2988" actId="2696"/>
          <pc:sldLayoutMkLst>
            <pc:docMk/>
            <pc:sldMasterMk cId="3313826739" sldId="2147483731"/>
            <pc:sldLayoutMk cId="3131671676" sldId="2147483732"/>
          </pc:sldLayoutMkLst>
        </pc:sldLayoutChg>
        <pc:sldLayoutChg chg="new del replId">
          <pc:chgData name="Michal Branda" userId="46a9e3cb-f8c3-47d0-9aa4-cce29f8bb01b" providerId="ADAL" clId="{49774D16-9A9D-4EE0-94C9-7E68EB3C65B3}" dt="2024-04-07T15:35:06.312" v="2989" actId="2696"/>
          <pc:sldLayoutMkLst>
            <pc:docMk/>
            <pc:sldMasterMk cId="3313826739" sldId="2147483731"/>
            <pc:sldLayoutMk cId="252154510" sldId="2147483733"/>
          </pc:sldLayoutMkLst>
        </pc:sldLayoutChg>
        <pc:sldLayoutChg chg="new del replId">
          <pc:chgData name="Michal Branda" userId="46a9e3cb-f8c3-47d0-9aa4-cce29f8bb01b" providerId="ADAL" clId="{49774D16-9A9D-4EE0-94C9-7E68EB3C65B3}" dt="2024-04-07T15:35:06.316" v="2990" actId="2696"/>
          <pc:sldLayoutMkLst>
            <pc:docMk/>
            <pc:sldMasterMk cId="3313826739" sldId="2147483731"/>
            <pc:sldLayoutMk cId="3233862323" sldId="2147483734"/>
          </pc:sldLayoutMkLst>
        </pc:sldLayoutChg>
        <pc:sldLayoutChg chg="new del replId">
          <pc:chgData name="Michal Branda" userId="46a9e3cb-f8c3-47d0-9aa4-cce29f8bb01b" providerId="ADAL" clId="{49774D16-9A9D-4EE0-94C9-7E68EB3C65B3}" dt="2024-04-07T15:35:06.326" v="2991" actId="2696"/>
          <pc:sldLayoutMkLst>
            <pc:docMk/>
            <pc:sldMasterMk cId="3313826739" sldId="2147483731"/>
            <pc:sldLayoutMk cId="1457474153" sldId="2147483735"/>
          </pc:sldLayoutMkLst>
        </pc:sldLayoutChg>
        <pc:sldLayoutChg chg="new del replId">
          <pc:chgData name="Michal Branda" userId="46a9e3cb-f8c3-47d0-9aa4-cce29f8bb01b" providerId="ADAL" clId="{49774D16-9A9D-4EE0-94C9-7E68EB3C65B3}" dt="2024-04-07T15:35:06.329" v="2992" actId="2696"/>
          <pc:sldLayoutMkLst>
            <pc:docMk/>
            <pc:sldMasterMk cId="3313826739" sldId="2147483731"/>
            <pc:sldLayoutMk cId="1747914252" sldId="2147483736"/>
          </pc:sldLayoutMkLst>
        </pc:sldLayoutChg>
        <pc:sldLayoutChg chg="new del replId">
          <pc:chgData name="Michal Branda" userId="46a9e3cb-f8c3-47d0-9aa4-cce29f8bb01b" providerId="ADAL" clId="{49774D16-9A9D-4EE0-94C9-7E68EB3C65B3}" dt="2024-04-07T15:35:06.337" v="2993" actId="2696"/>
          <pc:sldLayoutMkLst>
            <pc:docMk/>
            <pc:sldMasterMk cId="3313826739" sldId="2147483731"/>
            <pc:sldLayoutMk cId="2967278291" sldId="2147483737"/>
          </pc:sldLayoutMkLst>
        </pc:sldLayoutChg>
        <pc:sldLayoutChg chg="new del replId">
          <pc:chgData name="Michal Branda" userId="46a9e3cb-f8c3-47d0-9aa4-cce29f8bb01b" providerId="ADAL" clId="{49774D16-9A9D-4EE0-94C9-7E68EB3C65B3}" dt="2024-04-07T15:35:06.341" v="2994" actId="2696"/>
          <pc:sldLayoutMkLst>
            <pc:docMk/>
            <pc:sldMasterMk cId="3313826739" sldId="2147483731"/>
            <pc:sldLayoutMk cId="2021082037" sldId="2147483738"/>
          </pc:sldLayoutMkLst>
        </pc:sldLayoutChg>
        <pc:sldLayoutChg chg="new del replId">
          <pc:chgData name="Michal Branda" userId="46a9e3cb-f8c3-47d0-9aa4-cce29f8bb01b" providerId="ADAL" clId="{49774D16-9A9D-4EE0-94C9-7E68EB3C65B3}" dt="2024-04-07T15:35:06.347" v="2995" actId="2696"/>
          <pc:sldLayoutMkLst>
            <pc:docMk/>
            <pc:sldMasterMk cId="3313826739" sldId="2147483731"/>
            <pc:sldLayoutMk cId="2874732913" sldId="2147483739"/>
          </pc:sldLayoutMkLst>
        </pc:sldLayoutChg>
        <pc:sldLayoutChg chg="new del replId">
          <pc:chgData name="Michal Branda" userId="46a9e3cb-f8c3-47d0-9aa4-cce29f8bb01b" providerId="ADAL" clId="{49774D16-9A9D-4EE0-94C9-7E68EB3C65B3}" dt="2024-04-07T15:35:06.351" v="2996" actId="2696"/>
          <pc:sldLayoutMkLst>
            <pc:docMk/>
            <pc:sldMasterMk cId="3313826739" sldId="2147483731"/>
            <pc:sldLayoutMk cId="1221694706" sldId="2147483740"/>
          </pc:sldLayoutMkLst>
        </pc:sldLayoutChg>
        <pc:sldLayoutChg chg="new del replId">
          <pc:chgData name="Michal Branda" userId="46a9e3cb-f8c3-47d0-9aa4-cce29f8bb01b" providerId="ADAL" clId="{49774D16-9A9D-4EE0-94C9-7E68EB3C65B3}" dt="2024-04-07T15:35:06.354" v="2997" actId="2696"/>
          <pc:sldLayoutMkLst>
            <pc:docMk/>
            <pc:sldMasterMk cId="3313826739" sldId="2147483731"/>
            <pc:sldLayoutMk cId="4286707061" sldId="2147483741"/>
          </pc:sldLayoutMkLst>
        </pc:sldLayoutChg>
        <pc:sldLayoutChg chg="new del replId">
          <pc:chgData name="Michal Branda" userId="46a9e3cb-f8c3-47d0-9aa4-cce29f8bb01b" providerId="ADAL" clId="{49774D16-9A9D-4EE0-94C9-7E68EB3C65B3}" dt="2024-04-07T15:35:06.357" v="2998" actId="2696"/>
          <pc:sldLayoutMkLst>
            <pc:docMk/>
            <pc:sldMasterMk cId="3313826739" sldId="2147483731"/>
            <pc:sldLayoutMk cId="3039684966" sldId="2147483742"/>
          </pc:sldLayoutMkLst>
        </pc:sldLayoutChg>
      </pc:sldMasterChg>
      <pc:sldMasterChg chg="modSp add mod addSldLayout modSldLayout">
        <pc:chgData name="Michal Branda" userId="46a9e3cb-f8c3-47d0-9aa4-cce29f8bb01b" providerId="ADAL" clId="{49774D16-9A9D-4EE0-94C9-7E68EB3C65B3}" dt="2024-04-07T17:44:05.063" v="5468" actId="6014"/>
        <pc:sldMasterMkLst>
          <pc:docMk/>
          <pc:sldMasterMk cId="3859000346" sldId="2147483743"/>
        </pc:sldMasterMkLst>
        <pc:spChg chg="mod">
          <ac:chgData name="Michal Branda" userId="46a9e3cb-f8c3-47d0-9aa4-cce29f8bb01b" providerId="ADAL" clId="{49774D16-9A9D-4EE0-94C9-7E68EB3C65B3}" dt="2024-04-07T16:06:04.794" v="3540" actId="207"/>
          <ac:spMkLst>
            <pc:docMk/>
            <pc:sldMasterMk cId="3859000346" sldId="2147483743"/>
            <ac:spMk id="7" creationId="{00000000-0000-0000-0000-000000000000}"/>
          </ac:spMkLst>
        </pc:spChg>
        <pc:spChg chg="mod">
          <ac:chgData name="Michal Branda" userId="46a9e3cb-f8c3-47d0-9aa4-cce29f8bb01b" providerId="ADAL" clId="{49774D16-9A9D-4EE0-94C9-7E68EB3C65B3}" dt="2024-04-07T16:06:08.792" v="3541" actId="207"/>
          <ac:spMkLst>
            <pc:docMk/>
            <pc:sldMasterMk cId="3859000346" sldId="2147483743"/>
            <ac:spMk id="9" creationId="{00000000-0000-0000-0000-000000000000}"/>
          </ac:spMkLst>
        </pc:spChg>
        <pc:sldLayoutChg chg="modSp add mod replId">
          <pc:chgData name="Michal Branda" userId="46a9e3cb-f8c3-47d0-9aa4-cce29f8bb01b" providerId="ADAL" clId="{49774D16-9A9D-4EE0-94C9-7E68EB3C65B3}" dt="2024-04-07T16:06:33.865" v="3545" actId="207"/>
          <pc:sldLayoutMkLst>
            <pc:docMk/>
            <pc:sldMasterMk cId="3859000346" sldId="2147483743"/>
            <pc:sldLayoutMk cId="506910358" sldId="2147483744"/>
          </pc:sldLayoutMkLst>
          <pc:spChg chg="mod">
            <ac:chgData name="Michal Branda" userId="46a9e3cb-f8c3-47d0-9aa4-cce29f8bb01b" providerId="ADAL" clId="{49774D16-9A9D-4EE0-94C9-7E68EB3C65B3}" dt="2024-04-07T16:06:33.865" v="3545" actId="207"/>
            <ac:spMkLst>
              <pc:docMk/>
              <pc:sldMasterMk cId="3859000346" sldId="2147483743"/>
              <pc:sldLayoutMk cId="506910358" sldId="2147483744"/>
              <ac:spMk id="7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6:06:30.534" v="3544" actId="207"/>
            <ac:spMkLst>
              <pc:docMk/>
              <pc:sldMasterMk cId="3859000346" sldId="2147483743"/>
              <pc:sldLayoutMk cId="506910358" sldId="2147483744"/>
              <ac:spMk id="8" creationId="{00000000-0000-0000-0000-000000000000}"/>
            </ac:spMkLst>
          </pc:spChg>
        </pc:sldLayoutChg>
        <pc:sldLayoutChg chg="add mod replId">
          <pc:chgData name="Michal Branda" userId="46a9e3cb-f8c3-47d0-9aa4-cce29f8bb01b" providerId="ADAL" clId="{49774D16-9A9D-4EE0-94C9-7E68EB3C65B3}" dt="2024-04-07T16:05:55.242" v="3539" actId="2890"/>
          <pc:sldLayoutMkLst>
            <pc:docMk/>
            <pc:sldMasterMk cId="3859000346" sldId="2147483743"/>
            <pc:sldLayoutMk cId="683467418" sldId="2147483745"/>
          </pc:sldLayoutMkLst>
        </pc:sldLayoutChg>
        <pc:sldLayoutChg chg="modSp add mod replId">
          <pc:chgData name="Michal Branda" userId="46a9e3cb-f8c3-47d0-9aa4-cce29f8bb01b" providerId="ADAL" clId="{49774D16-9A9D-4EE0-94C9-7E68EB3C65B3}" dt="2024-04-07T16:06:46.887" v="3547" actId="207"/>
          <pc:sldLayoutMkLst>
            <pc:docMk/>
            <pc:sldMasterMk cId="3859000346" sldId="2147483743"/>
            <pc:sldLayoutMk cId="1576731209" sldId="2147483746"/>
          </pc:sldLayoutMkLst>
          <pc:spChg chg="mod">
            <ac:chgData name="Michal Branda" userId="46a9e3cb-f8c3-47d0-9aa4-cce29f8bb01b" providerId="ADAL" clId="{49774D16-9A9D-4EE0-94C9-7E68EB3C65B3}" dt="2024-04-07T16:06:38.765" v="3546" actId="207"/>
            <ac:spMkLst>
              <pc:docMk/>
              <pc:sldMasterMk cId="3859000346" sldId="2147483743"/>
              <pc:sldLayoutMk cId="1576731209" sldId="2147483746"/>
              <ac:spMk id="7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6:06:46.887" v="3547" actId="207"/>
            <ac:spMkLst>
              <pc:docMk/>
              <pc:sldMasterMk cId="3859000346" sldId="2147483743"/>
              <pc:sldLayoutMk cId="1576731209" sldId="2147483746"/>
              <ac:spMk id="8" creationId="{00000000-0000-0000-0000-000000000000}"/>
            </ac:spMkLst>
          </pc:spChg>
        </pc:sldLayoutChg>
        <pc:sldLayoutChg chg="add mod replId">
          <pc:chgData name="Michal Branda" userId="46a9e3cb-f8c3-47d0-9aa4-cce29f8bb01b" providerId="ADAL" clId="{49774D16-9A9D-4EE0-94C9-7E68EB3C65B3}" dt="2024-04-07T16:05:55.242" v="3539" actId="2890"/>
          <pc:sldLayoutMkLst>
            <pc:docMk/>
            <pc:sldMasterMk cId="3859000346" sldId="2147483743"/>
            <pc:sldLayoutMk cId="201982219" sldId="2147483747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5:55.242" v="3539" actId="2890"/>
          <pc:sldLayoutMkLst>
            <pc:docMk/>
            <pc:sldMasterMk cId="3859000346" sldId="2147483743"/>
            <pc:sldLayoutMk cId="2856331184" sldId="2147483748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5:55.242" v="3539" actId="2890"/>
          <pc:sldLayoutMkLst>
            <pc:docMk/>
            <pc:sldMasterMk cId="3859000346" sldId="2147483743"/>
            <pc:sldLayoutMk cId="1514081166" sldId="2147483749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5:55.242" v="3539" actId="2890"/>
          <pc:sldLayoutMkLst>
            <pc:docMk/>
            <pc:sldMasterMk cId="3859000346" sldId="2147483743"/>
            <pc:sldLayoutMk cId="1856686520" sldId="2147483750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5:55.242" v="3539" actId="2890"/>
          <pc:sldLayoutMkLst>
            <pc:docMk/>
            <pc:sldMasterMk cId="3859000346" sldId="2147483743"/>
            <pc:sldLayoutMk cId="927738548" sldId="2147483751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5:55.242" v="3539" actId="2890"/>
          <pc:sldLayoutMkLst>
            <pc:docMk/>
            <pc:sldMasterMk cId="3859000346" sldId="2147483743"/>
            <pc:sldLayoutMk cId="1350314197" sldId="2147483752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5:55.242" v="3539" actId="2890"/>
          <pc:sldLayoutMkLst>
            <pc:docMk/>
            <pc:sldMasterMk cId="3859000346" sldId="2147483743"/>
            <pc:sldLayoutMk cId="261740093" sldId="2147483753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5:55.242" v="3539" actId="2890"/>
          <pc:sldLayoutMkLst>
            <pc:docMk/>
            <pc:sldMasterMk cId="3859000346" sldId="2147483743"/>
            <pc:sldLayoutMk cId="940642027" sldId="2147483754"/>
          </pc:sldLayoutMkLst>
        </pc:sldLayoutChg>
      </pc:sldMasterChg>
      <pc:sldMasterChg chg="modSp add mod addSldLayout modSldLayout">
        <pc:chgData name="Michal Branda" userId="46a9e3cb-f8c3-47d0-9aa4-cce29f8bb01b" providerId="ADAL" clId="{49774D16-9A9D-4EE0-94C9-7E68EB3C65B3}" dt="2024-04-07T17:44:11.051" v="5471" actId="6014"/>
        <pc:sldMasterMkLst>
          <pc:docMk/>
          <pc:sldMasterMk cId="3762802627" sldId="2147483755"/>
        </pc:sldMasterMkLst>
        <pc:spChg chg="mod">
          <ac:chgData name="Michal Branda" userId="46a9e3cb-f8c3-47d0-9aa4-cce29f8bb01b" providerId="ADAL" clId="{49774D16-9A9D-4EE0-94C9-7E68EB3C65B3}" dt="2024-04-07T16:07:03.820" v="3549" actId="207"/>
          <ac:spMkLst>
            <pc:docMk/>
            <pc:sldMasterMk cId="3762802627" sldId="2147483755"/>
            <ac:spMk id="7" creationId="{00000000-0000-0000-0000-000000000000}"/>
          </ac:spMkLst>
        </pc:spChg>
        <pc:spChg chg="mod">
          <ac:chgData name="Michal Branda" userId="46a9e3cb-f8c3-47d0-9aa4-cce29f8bb01b" providerId="ADAL" clId="{49774D16-9A9D-4EE0-94C9-7E68EB3C65B3}" dt="2024-04-07T16:07:10.505" v="3550" actId="207"/>
          <ac:spMkLst>
            <pc:docMk/>
            <pc:sldMasterMk cId="3762802627" sldId="2147483755"/>
            <ac:spMk id="9" creationId="{00000000-0000-0000-0000-000000000000}"/>
          </ac:spMkLst>
        </pc:spChg>
        <pc:sldLayoutChg chg="modSp add mod replId">
          <pc:chgData name="Michal Branda" userId="46a9e3cb-f8c3-47d0-9aa4-cce29f8bb01b" providerId="ADAL" clId="{49774D16-9A9D-4EE0-94C9-7E68EB3C65B3}" dt="2024-04-07T16:07:19.081" v="3552" actId="207"/>
          <pc:sldLayoutMkLst>
            <pc:docMk/>
            <pc:sldMasterMk cId="3762802627" sldId="2147483755"/>
            <pc:sldLayoutMk cId="1873970475" sldId="2147483756"/>
          </pc:sldLayoutMkLst>
          <pc:spChg chg="mod">
            <ac:chgData name="Michal Branda" userId="46a9e3cb-f8c3-47d0-9aa4-cce29f8bb01b" providerId="ADAL" clId="{49774D16-9A9D-4EE0-94C9-7E68EB3C65B3}" dt="2024-04-07T16:07:14.190" v="3551" actId="207"/>
            <ac:spMkLst>
              <pc:docMk/>
              <pc:sldMasterMk cId="3762802627" sldId="2147483755"/>
              <pc:sldLayoutMk cId="1873970475" sldId="2147483756"/>
              <ac:spMk id="7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6:07:19.081" v="3552" actId="207"/>
            <ac:spMkLst>
              <pc:docMk/>
              <pc:sldMasterMk cId="3762802627" sldId="2147483755"/>
              <pc:sldLayoutMk cId="1873970475" sldId="2147483756"/>
              <ac:spMk id="8" creationId="{00000000-0000-0000-0000-000000000000}"/>
            </ac:spMkLst>
          </pc:spChg>
        </pc:sldLayoutChg>
        <pc:sldLayoutChg chg="add mod replId">
          <pc:chgData name="Michal Branda" userId="46a9e3cb-f8c3-47d0-9aa4-cce29f8bb01b" providerId="ADAL" clId="{49774D16-9A9D-4EE0-94C9-7E68EB3C65B3}" dt="2024-04-07T16:06:53.941" v="3548" actId="2890"/>
          <pc:sldLayoutMkLst>
            <pc:docMk/>
            <pc:sldMasterMk cId="3762802627" sldId="2147483755"/>
            <pc:sldLayoutMk cId="1520742092" sldId="2147483757"/>
          </pc:sldLayoutMkLst>
        </pc:sldLayoutChg>
        <pc:sldLayoutChg chg="modSp add mod replId">
          <pc:chgData name="Michal Branda" userId="46a9e3cb-f8c3-47d0-9aa4-cce29f8bb01b" providerId="ADAL" clId="{49774D16-9A9D-4EE0-94C9-7E68EB3C65B3}" dt="2024-04-07T16:07:28.080" v="3554" actId="207"/>
          <pc:sldLayoutMkLst>
            <pc:docMk/>
            <pc:sldMasterMk cId="3762802627" sldId="2147483755"/>
            <pc:sldLayoutMk cId="1274087540" sldId="2147483758"/>
          </pc:sldLayoutMkLst>
          <pc:spChg chg="mod">
            <ac:chgData name="Michal Branda" userId="46a9e3cb-f8c3-47d0-9aa4-cce29f8bb01b" providerId="ADAL" clId="{49774D16-9A9D-4EE0-94C9-7E68EB3C65B3}" dt="2024-04-07T16:07:23.415" v="3553" actId="207"/>
            <ac:spMkLst>
              <pc:docMk/>
              <pc:sldMasterMk cId="3762802627" sldId="2147483755"/>
              <pc:sldLayoutMk cId="1274087540" sldId="2147483758"/>
              <ac:spMk id="7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6:07:28.080" v="3554" actId="207"/>
            <ac:spMkLst>
              <pc:docMk/>
              <pc:sldMasterMk cId="3762802627" sldId="2147483755"/>
              <pc:sldLayoutMk cId="1274087540" sldId="2147483758"/>
              <ac:spMk id="8" creationId="{00000000-0000-0000-0000-000000000000}"/>
            </ac:spMkLst>
          </pc:spChg>
        </pc:sldLayoutChg>
        <pc:sldLayoutChg chg="add mod replId">
          <pc:chgData name="Michal Branda" userId="46a9e3cb-f8c3-47d0-9aa4-cce29f8bb01b" providerId="ADAL" clId="{49774D16-9A9D-4EE0-94C9-7E68EB3C65B3}" dt="2024-04-07T16:06:53.941" v="3548" actId="2890"/>
          <pc:sldLayoutMkLst>
            <pc:docMk/>
            <pc:sldMasterMk cId="3762802627" sldId="2147483755"/>
            <pc:sldLayoutMk cId="1977616662" sldId="2147483759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6:53.941" v="3548" actId="2890"/>
          <pc:sldLayoutMkLst>
            <pc:docMk/>
            <pc:sldMasterMk cId="3762802627" sldId="2147483755"/>
            <pc:sldLayoutMk cId="1240233765" sldId="2147483760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6:53.941" v="3548" actId="2890"/>
          <pc:sldLayoutMkLst>
            <pc:docMk/>
            <pc:sldMasterMk cId="3762802627" sldId="2147483755"/>
            <pc:sldLayoutMk cId="3060193269" sldId="2147483761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6:53.941" v="3548" actId="2890"/>
          <pc:sldLayoutMkLst>
            <pc:docMk/>
            <pc:sldMasterMk cId="3762802627" sldId="2147483755"/>
            <pc:sldLayoutMk cId="2740842106" sldId="2147483762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6:53.941" v="3548" actId="2890"/>
          <pc:sldLayoutMkLst>
            <pc:docMk/>
            <pc:sldMasterMk cId="3762802627" sldId="2147483755"/>
            <pc:sldLayoutMk cId="700827033" sldId="2147483763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6:53.941" v="3548" actId="2890"/>
          <pc:sldLayoutMkLst>
            <pc:docMk/>
            <pc:sldMasterMk cId="3762802627" sldId="2147483755"/>
            <pc:sldLayoutMk cId="1769746321" sldId="2147483764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6:53.941" v="3548" actId="2890"/>
          <pc:sldLayoutMkLst>
            <pc:docMk/>
            <pc:sldMasterMk cId="3762802627" sldId="2147483755"/>
            <pc:sldLayoutMk cId="4020947535" sldId="2147483765"/>
          </pc:sldLayoutMkLst>
        </pc:sldLayoutChg>
        <pc:sldLayoutChg chg="add mod replId">
          <pc:chgData name="Michal Branda" userId="46a9e3cb-f8c3-47d0-9aa4-cce29f8bb01b" providerId="ADAL" clId="{49774D16-9A9D-4EE0-94C9-7E68EB3C65B3}" dt="2024-04-07T16:06:53.941" v="3548" actId="2890"/>
          <pc:sldLayoutMkLst>
            <pc:docMk/>
            <pc:sldMasterMk cId="3762802627" sldId="2147483755"/>
            <pc:sldLayoutMk cId="4243587017" sldId="2147483766"/>
          </pc:sldLayoutMkLst>
        </pc:sldLayoutChg>
      </pc:sldMasterChg>
      <pc:sldMasterChg chg="modSp add mod addSldLayout modSldLayout">
        <pc:chgData name="Michal Branda" userId="46a9e3cb-f8c3-47d0-9aa4-cce29f8bb01b" providerId="ADAL" clId="{49774D16-9A9D-4EE0-94C9-7E68EB3C65B3}" dt="2024-04-07T17:45:09.901" v="5479" actId="207"/>
        <pc:sldMasterMkLst>
          <pc:docMk/>
          <pc:sldMasterMk cId="118305919" sldId="2147483767"/>
        </pc:sldMasterMkLst>
        <pc:spChg chg="mod">
          <ac:chgData name="Michal Branda" userId="46a9e3cb-f8c3-47d0-9aa4-cce29f8bb01b" providerId="ADAL" clId="{49774D16-9A9D-4EE0-94C9-7E68EB3C65B3}" dt="2024-04-07T17:44:34.805" v="5474" actId="207"/>
          <ac:spMkLst>
            <pc:docMk/>
            <pc:sldMasterMk cId="118305919" sldId="2147483767"/>
            <ac:spMk id="7" creationId="{00000000-0000-0000-0000-000000000000}"/>
          </ac:spMkLst>
        </pc:spChg>
        <pc:spChg chg="mod">
          <ac:chgData name="Michal Branda" userId="46a9e3cb-f8c3-47d0-9aa4-cce29f8bb01b" providerId="ADAL" clId="{49774D16-9A9D-4EE0-94C9-7E68EB3C65B3}" dt="2024-04-07T17:44:39.175" v="5475" actId="207"/>
          <ac:spMkLst>
            <pc:docMk/>
            <pc:sldMasterMk cId="118305919" sldId="2147483767"/>
            <ac:spMk id="9" creationId="{00000000-0000-0000-0000-000000000000}"/>
          </ac:spMkLst>
        </pc:spChg>
        <pc:sldLayoutChg chg="modSp add mod replId">
          <pc:chgData name="Michal Branda" userId="46a9e3cb-f8c3-47d0-9aa4-cce29f8bb01b" providerId="ADAL" clId="{49774D16-9A9D-4EE0-94C9-7E68EB3C65B3}" dt="2024-04-07T17:45:01.672" v="5477" actId="207"/>
          <pc:sldLayoutMkLst>
            <pc:docMk/>
            <pc:sldMasterMk cId="118305919" sldId="2147483767"/>
            <pc:sldLayoutMk cId="2697771016" sldId="2147483768"/>
          </pc:sldLayoutMkLst>
          <pc:spChg chg="mod">
            <ac:chgData name="Michal Branda" userId="46a9e3cb-f8c3-47d0-9aa4-cce29f8bb01b" providerId="ADAL" clId="{49774D16-9A9D-4EE0-94C9-7E68EB3C65B3}" dt="2024-04-07T17:44:56.773" v="5476" actId="207"/>
            <ac:spMkLst>
              <pc:docMk/>
              <pc:sldMasterMk cId="118305919" sldId="2147483767"/>
              <pc:sldLayoutMk cId="2697771016" sldId="2147483768"/>
              <ac:spMk id="7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7:45:01.672" v="5477" actId="207"/>
            <ac:spMkLst>
              <pc:docMk/>
              <pc:sldMasterMk cId="118305919" sldId="2147483767"/>
              <pc:sldLayoutMk cId="2697771016" sldId="2147483768"/>
              <ac:spMk id="8" creationId="{00000000-0000-0000-0000-000000000000}"/>
            </ac:spMkLst>
          </pc:spChg>
        </pc:sldLayoutChg>
        <pc:sldLayoutChg chg="add mod replId">
          <pc:chgData name="Michal Branda" userId="46a9e3cb-f8c3-47d0-9aa4-cce29f8bb01b" providerId="ADAL" clId="{49774D16-9A9D-4EE0-94C9-7E68EB3C65B3}" dt="2024-04-07T17:44:16.511" v="5472" actId="2890"/>
          <pc:sldLayoutMkLst>
            <pc:docMk/>
            <pc:sldMasterMk cId="118305919" sldId="2147483767"/>
            <pc:sldLayoutMk cId="4235989707" sldId="2147483769"/>
          </pc:sldLayoutMkLst>
        </pc:sldLayoutChg>
        <pc:sldLayoutChg chg="modSp add mod replId">
          <pc:chgData name="Michal Branda" userId="46a9e3cb-f8c3-47d0-9aa4-cce29f8bb01b" providerId="ADAL" clId="{49774D16-9A9D-4EE0-94C9-7E68EB3C65B3}" dt="2024-04-07T17:45:09.901" v="5479" actId="207"/>
          <pc:sldLayoutMkLst>
            <pc:docMk/>
            <pc:sldMasterMk cId="118305919" sldId="2147483767"/>
            <pc:sldLayoutMk cId="4288643889" sldId="2147483770"/>
          </pc:sldLayoutMkLst>
          <pc:spChg chg="mod">
            <ac:chgData name="Michal Branda" userId="46a9e3cb-f8c3-47d0-9aa4-cce29f8bb01b" providerId="ADAL" clId="{49774D16-9A9D-4EE0-94C9-7E68EB3C65B3}" dt="2024-04-07T17:45:06.566" v="5478" actId="207"/>
            <ac:spMkLst>
              <pc:docMk/>
              <pc:sldMasterMk cId="118305919" sldId="2147483767"/>
              <pc:sldLayoutMk cId="4288643889" sldId="2147483770"/>
              <ac:spMk id="7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7:45:09.901" v="5479" actId="207"/>
            <ac:spMkLst>
              <pc:docMk/>
              <pc:sldMasterMk cId="118305919" sldId="2147483767"/>
              <pc:sldLayoutMk cId="4288643889" sldId="2147483770"/>
              <ac:spMk id="8" creationId="{00000000-0000-0000-0000-000000000000}"/>
            </ac:spMkLst>
          </pc:spChg>
        </pc:sldLayoutChg>
        <pc:sldLayoutChg chg="add mod replId">
          <pc:chgData name="Michal Branda" userId="46a9e3cb-f8c3-47d0-9aa4-cce29f8bb01b" providerId="ADAL" clId="{49774D16-9A9D-4EE0-94C9-7E68EB3C65B3}" dt="2024-04-07T17:44:16.511" v="5472" actId="2890"/>
          <pc:sldLayoutMkLst>
            <pc:docMk/>
            <pc:sldMasterMk cId="118305919" sldId="2147483767"/>
            <pc:sldLayoutMk cId="3256755449" sldId="2147483771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4:16.511" v="5472" actId="2890"/>
          <pc:sldLayoutMkLst>
            <pc:docMk/>
            <pc:sldMasterMk cId="118305919" sldId="2147483767"/>
            <pc:sldLayoutMk cId="2967392787" sldId="2147483772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4:16.511" v="5472" actId="2890"/>
          <pc:sldLayoutMkLst>
            <pc:docMk/>
            <pc:sldMasterMk cId="118305919" sldId="2147483767"/>
            <pc:sldLayoutMk cId="294671350" sldId="2147483773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4:16.511" v="5472" actId="2890"/>
          <pc:sldLayoutMkLst>
            <pc:docMk/>
            <pc:sldMasterMk cId="118305919" sldId="2147483767"/>
            <pc:sldLayoutMk cId="2998382564" sldId="2147483774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4:16.511" v="5472" actId="2890"/>
          <pc:sldLayoutMkLst>
            <pc:docMk/>
            <pc:sldMasterMk cId="118305919" sldId="2147483767"/>
            <pc:sldLayoutMk cId="179559864" sldId="2147483775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4:16.511" v="5472" actId="2890"/>
          <pc:sldLayoutMkLst>
            <pc:docMk/>
            <pc:sldMasterMk cId="118305919" sldId="2147483767"/>
            <pc:sldLayoutMk cId="1718309553" sldId="2147483776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4:16.511" v="5472" actId="2890"/>
          <pc:sldLayoutMkLst>
            <pc:docMk/>
            <pc:sldMasterMk cId="118305919" sldId="2147483767"/>
            <pc:sldLayoutMk cId="1209933763" sldId="2147483777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4:16.511" v="5472" actId="2890"/>
          <pc:sldLayoutMkLst>
            <pc:docMk/>
            <pc:sldMasterMk cId="118305919" sldId="2147483767"/>
            <pc:sldLayoutMk cId="2838786242" sldId="2147483778"/>
          </pc:sldLayoutMkLst>
        </pc:sldLayoutChg>
      </pc:sldMasterChg>
      <pc:sldMasterChg chg="modSp add mod addSldLayout modSldLayout">
        <pc:chgData name="Michal Branda" userId="46a9e3cb-f8c3-47d0-9aa4-cce29f8bb01b" providerId="ADAL" clId="{49774D16-9A9D-4EE0-94C9-7E68EB3C65B3}" dt="2024-04-07T17:46:08.178" v="5487" actId="207"/>
        <pc:sldMasterMkLst>
          <pc:docMk/>
          <pc:sldMasterMk cId="2899093284" sldId="2147483779"/>
        </pc:sldMasterMkLst>
        <pc:spChg chg="mod">
          <ac:chgData name="Michal Branda" userId="46a9e3cb-f8c3-47d0-9aa4-cce29f8bb01b" providerId="ADAL" clId="{49774D16-9A9D-4EE0-94C9-7E68EB3C65B3}" dt="2024-04-07T17:45:38.859" v="5482" actId="207"/>
          <ac:spMkLst>
            <pc:docMk/>
            <pc:sldMasterMk cId="2899093284" sldId="2147483779"/>
            <ac:spMk id="7" creationId="{00000000-0000-0000-0000-000000000000}"/>
          </ac:spMkLst>
        </pc:spChg>
        <pc:spChg chg="mod">
          <ac:chgData name="Michal Branda" userId="46a9e3cb-f8c3-47d0-9aa4-cce29f8bb01b" providerId="ADAL" clId="{49774D16-9A9D-4EE0-94C9-7E68EB3C65B3}" dt="2024-04-07T17:45:51.561" v="5483" actId="207"/>
          <ac:spMkLst>
            <pc:docMk/>
            <pc:sldMasterMk cId="2899093284" sldId="2147483779"/>
            <ac:spMk id="9" creationId="{00000000-0000-0000-0000-000000000000}"/>
          </ac:spMkLst>
        </pc:spChg>
        <pc:sldLayoutChg chg="modSp add mod replId">
          <pc:chgData name="Michal Branda" userId="46a9e3cb-f8c3-47d0-9aa4-cce29f8bb01b" providerId="ADAL" clId="{49774D16-9A9D-4EE0-94C9-7E68EB3C65B3}" dt="2024-04-07T17:45:58.677" v="5485" actId="207"/>
          <pc:sldLayoutMkLst>
            <pc:docMk/>
            <pc:sldMasterMk cId="2899093284" sldId="2147483779"/>
            <pc:sldLayoutMk cId="2723636108" sldId="2147483780"/>
          </pc:sldLayoutMkLst>
          <pc:spChg chg="mod">
            <ac:chgData name="Michal Branda" userId="46a9e3cb-f8c3-47d0-9aa4-cce29f8bb01b" providerId="ADAL" clId="{49774D16-9A9D-4EE0-94C9-7E68EB3C65B3}" dt="2024-04-07T17:45:55.077" v="5484" actId="207"/>
            <ac:spMkLst>
              <pc:docMk/>
              <pc:sldMasterMk cId="2899093284" sldId="2147483779"/>
              <pc:sldLayoutMk cId="2723636108" sldId="2147483780"/>
              <ac:spMk id="7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7:45:58.677" v="5485" actId="207"/>
            <ac:spMkLst>
              <pc:docMk/>
              <pc:sldMasterMk cId="2899093284" sldId="2147483779"/>
              <pc:sldLayoutMk cId="2723636108" sldId="2147483780"/>
              <ac:spMk id="8" creationId="{00000000-0000-0000-0000-000000000000}"/>
            </ac:spMkLst>
          </pc:spChg>
        </pc:sldLayoutChg>
        <pc:sldLayoutChg chg="add mod replId">
          <pc:chgData name="Michal Branda" userId="46a9e3cb-f8c3-47d0-9aa4-cce29f8bb01b" providerId="ADAL" clId="{49774D16-9A9D-4EE0-94C9-7E68EB3C65B3}" dt="2024-04-07T17:45:20.784" v="5480" actId="2890"/>
          <pc:sldLayoutMkLst>
            <pc:docMk/>
            <pc:sldMasterMk cId="2899093284" sldId="2147483779"/>
            <pc:sldLayoutMk cId="1350077368" sldId="2147483781"/>
          </pc:sldLayoutMkLst>
        </pc:sldLayoutChg>
        <pc:sldLayoutChg chg="modSp add mod replId">
          <pc:chgData name="Michal Branda" userId="46a9e3cb-f8c3-47d0-9aa4-cce29f8bb01b" providerId="ADAL" clId="{49774D16-9A9D-4EE0-94C9-7E68EB3C65B3}" dt="2024-04-07T17:46:08.178" v="5487" actId="207"/>
          <pc:sldLayoutMkLst>
            <pc:docMk/>
            <pc:sldMasterMk cId="2899093284" sldId="2147483779"/>
            <pc:sldLayoutMk cId="2160062452" sldId="2147483782"/>
          </pc:sldLayoutMkLst>
          <pc:spChg chg="mod">
            <ac:chgData name="Michal Branda" userId="46a9e3cb-f8c3-47d0-9aa4-cce29f8bb01b" providerId="ADAL" clId="{49774D16-9A9D-4EE0-94C9-7E68EB3C65B3}" dt="2024-04-07T17:46:04.605" v="5486" actId="207"/>
            <ac:spMkLst>
              <pc:docMk/>
              <pc:sldMasterMk cId="2899093284" sldId="2147483779"/>
              <pc:sldLayoutMk cId="2160062452" sldId="2147483782"/>
              <ac:spMk id="7" creationId="{00000000-0000-0000-0000-000000000000}"/>
            </ac:spMkLst>
          </pc:spChg>
          <pc:spChg chg="mod">
            <ac:chgData name="Michal Branda" userId="46a9e3cb-f8c3-47d0-9aa4-cce29f8bb01b" providerId="ADAL" clId="{49774D16-9A9D-4EE0-94C9-7E68EB3C65B3}" dt="2024-04-07T17:46:08.178" v="5487" actId="207"/>
            <ac:spMkLst>
              <pc:docMk/>
              <pc:sldMasterMk cId="2899093284" sldId="2147483779"/>
              <pc:sldLayoutMk cId="2160062452" sldId="2147483782"/>
              <ac:spMk id="8" creationId="{00000000-0000-0000-0000-000000000000}"/>
            </ac:spMkLst>
          </pc:spChg>
        </pc:sldLayoutChg>
        <pc:sldLayoutChg chg="add mod replId">
          <pc:chgData name="Michal Branda" userId="46a9e3cb-f8c3-47d0-9aa4-cce29f8bb01b" providerId="ADAL" clId="{49774D16-9A9D-4EE0-94C9-7E68EB3C65B3}" dt="2024-04-07T17:45:20.784" v="5480" actId="2890"/>
          <pc:sldLayoutMkLst>
            <pc:docMk/>
            <pc:sldMasterMk cId="2899093284" sldId="2147483779"/>
            <pc:sldLayoutMk cId="3642512958" sldId="2147483783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5:20.784" v="5480" actId="2890"/>
          <pc:sldLayoutMkLst>
            <pc:docMk/>
            <pc:sldMasterMk cId="2899093284" sldId="2147483779"/>
            <pc:sldLayoutMk cId="137281069" sldId="2147483784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5:20.784" v="5480" actId="2890"/>
          <pc:sldLayoutMkLst>
            <pc:docMk/>
            <pc:sldMasterMk cId="2899093284" sldId="2147483779"/>
            <pc:sldLayoutMk cId="625822755" sldId="2147483785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5:20.784" v="5480" actId="2890"/>
          <pc:sldLayoutMkLst>
            <pc:docMk/>
            <pc:sldMasterMk cId="2899093284" sldId="2147483779"/>
            <pc:sldLayoutMk cId="1612129740" sldId="2147483786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5:20.784" v="5480" actId="2890"/>
          <pc:sldLayoutMkLst>
            <pc:docMk/>
            <pc:sldMasterMk cId="2899093284" sldId="2147483779"/>
            <pc:sldLayoutMk cId="1819761741" sldId="2147483787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5:20.784" v="5480" actId="2890"/>
          <pc:sldLayoutMkLst>
            <pc:docMk/>
            <pc:sldMasterMk cId="2899093284" sldId="2147483779"/>
            <pc:sldLayoutMk cId="1633609886" sldId="2147483788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5:20.784" v="5480" actId="2890"/>
          <pc:sldLayoutMkLst>
            <pc:docMk/>
            <pc:sldMasterMk cId="2899093284" sldId="2147483779"/>
            <pc:sldLayoutMk cId="927711885" sldId="2147483789"/>
          </pc:sldLayoutMkLst>
        </pc:sldLayoutChg>
        <pc:sldLayoutChg chg="add mod replId">
          <pc:chgData name="Michal Branda" userId="46a9e3cb-f8c3-47d0-9aa4-cce29f8bb01b" providerId="ADAL" clId="{49774D16-9A9D-4EE0-94C9-7E68EB3C65B3}" dt="2024-04-07T17:45:20.784" v="5480" actId="2890"/>
          <pc:sldLayoutMkLst>
            <pc:docMk/>
            <pc:sldMasterMk cId="2899093284" sldId="2147483779"/>
            <pc:sldLayoutMk cId="1313934140" sldId="214748379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ypce-my.sharepoint.com/personal/michal_branda_2017a_gypce_cz/Documents/Finan&#269;n&#237;%20gramotnost%20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800" dirty="0"/>
              <a:t>Je podle Vás výuka</a:t>
            </a:r>
            <a:r>
              <a:rPr lang="cs-CZ" sz="2800" baseline="0" dirty="0"/>
              <a:t> o finanční gramotnosti na školách dostatečná?</a:t>
            </a:r>
            <a:endParaRPr lang="cs-CZ" sz="2800" dirty="0"/>
          </a:p>
        </c:rich>
      </c:tx>
      <c:layout>
        <c:manualLayout>
          <c:xMode val="edge"/>
          <c:yMode val="edge"/>
          <c:x val="0.16728965614260183"/>
          <c:y val="3.6153065402111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35038449259804733"/>
          <c:y val="0.29392985632456087"/>
          <c:w val="0.31672955808462322"/>
          <c:h val="0.594893385981720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5-4373-9F4D-4DAEB169BC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25-4373-9F4D-4DAEB169BC68}"/>
              </c:ext>
            </c:extLst>
          </c:dPt>
          <c:dLbls>
            <c:dLbl>
              <c:idx val="0"/>
              <c:layout>
                <c:manualLayout>
                  <c:x val="-1.5924114318125117E-3"/>
                  <c:y val="-1.5049688390731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425-4373-9F4D-4DAEB169BC68}"/>
                </c:ext>
              </c:extLst>
            </c:dLbl>
            <c:dLbl>
              <c:idx val="1"/>
              <c:layout>
                <c:manualLayout>
                  <c:x val="8.494466223126218E-3"/>
                  <c:y val="-1.84596332395494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  <a:r>
                      <a:rPr lang="en-US" baseline="0"/>
                      <a:t> 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425-4373-9F4D-4DAEB169B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'[Finanční gramotnost 1.xlsx]Sheet1'!$Z$91:$Z$92</c:f>
              <c:strCache>
                <c:ptCount val="2"/>
                <c:pt idx="0">
                  <c:v>Souhlasí</c:v>
                </c:pt>
                <c:pt idx="1">
                  <c:v>Nesouhlasí</c:v>
                </c:pt>
              </c:strCache>
            </c:strRef>
          </c:cat>
          <c:val>
            <c:numRef>
              <c:f>'[Finanční gramotnost 1.xlsx]Sheet1'!$AA$91:$AA$92</c:f>
              <c:numCache>
                <c:formatCode>General</c:formatCode>
                <c:ptCount val="2"/>
                <c:pt idx="0">
                  <c:v>11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25-4373-9F4D-4DAEB169B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26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002900826772419"/>
          <c:y val="0.89614857436882345"/>
          <c:w val="0.36712427537855558"/>
          <c:h val="8.5391792391627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27719341436332"/>
          <c:y val="7.0464576638154502E-2"/>
          <c:w val="0.76172280658563674"/>
          <c:h val="0.712179189685136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Vložená částka</c:v>
                </c:pt>
              </c:strCache>
            </c:strRef>
          </c:tx>
          <c:spPr>
            <a:ln w="60325" cap="rnd">
              <a:solidFill>
                <a:srgbClr val="B8794C"/>
              </a:solidFill>
              <a:round/>
            </a:ln>
            <a:effectLst/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Sheet1!$B$2:$N$2</c:f>
              <c:numCache>
                <c:formatCode>"Kč"#,##0_);[Red]\("Kč"#,##0\)</c:formatCode>
                <c:ptCount val="13"/>
                <c:pt idx="0">
                  <c:v>12000</c:v>
                </c:pt>
                <c:pt idx="1">
                  <c:v>24000</c:v>
                </c:pt>
                <c:pt idx="2">
                  <c:v>36000</c:v>
                </c:pt>
                <c:pt idx="3">
                  <c:v>48000</c:v>
                </c:pt>
                <c:pt idx="4">
                  <c:v>60000</c:v>
                </c:pt>
                <c:pt idx="5">
                  <c:v>72000</c:v>
                </c:pt>
                <c:pt idx="6">
                  <c:v>84000</c:v>
                </c:pt>
                <c:pt idx="7">
                  <c:v>96000</c:v>
                </c:pt>
                <c:pt idx="8">
                  <c:v>108000</c:v>
                </c:pt>
                <c:pt idx="9">
                  <c:v>120000</c:v>
                </c:pt>
                <c:pt idx="10">
                  <c:v>132000</c:v>
                </c:pt>
                <c:pt idx="11">
                  <c:v>144000</c:v>
                </c:pt>
                <c:pt idx="12">
                  <c:v>156000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03F-4821-ADE5-56BB503E003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Celková hodnota</c:v>
                </c:pt>
              </c:strCache>
            </c:strRef>
          </c:tx>
          <c:spPr>
            <a:ln w="60325" cap="rnd">
              <a:solidFill>
                <a:srgbClr val="9CBFA7"/>
              </a:solidFill>
              <a:round/>
            </a:ln>
            <a:effectLst/>
          </c:spPr>
          <c:marker>
            <c:symbol val="none"/>
          </c:marker>
          <c:cat>
            <c:strRef>
              <c:f>Sheet1!$B$1:$N$1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Sheet1!$B$3:$N$3</c:f>
              <c:numCache>
                <c:formatCode>"Kč"#,##0_);[Red]\("Kč"#,##0\)</c:formatCode>
                <c:ptCount val="13"/>
                <c:pt idx="0">
                  <c:v>13200</c:v>
                </c:pt>
                <c:pt idx="1">
                  <c:v>27720</c:v>
                </c:pt>
                <c:pt idx="2">
                  <c:v>43692</c:v>
                </c:pt>
                <c:pt idx="3">
                  <c:v>61261</c:v>
                </c:pt>
                <c:pt idx="4">
                  <c:v>80587</c:v>
                </c:pt>
                <c:pt idx="5">
                  <c:v>101846</c:v>
                </c:pt>
                <c:pt idx="6">
                  <c:v>125231</c:v>
                </c:pt>
                <c:pt idx="7">
                  <c:v>150954</c:v>
                </c:pt>
                <c:pt idx="8">
                  <c:v>179249</c:v>
                </c:pt>
                <c:pt idx="9">
                  <c:v>210374</c:v>
                </c:pt>
                <c:pt idx="10">
                  <c:v>244611</c:v>
                </c:pt>
                <c:pt idx="11">
                  <c:v>282273</c:v>
                </c:pt>
                <c:pt idx="12">
                  <c:v>323700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03F-4821-ADE5-56BB503E0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2539504"/>
        <c:axId val="572540584"/>
      </c:lineChart>
      <c:catAx>
        <c:axId val="5725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2540584"/>
        <c:crosses val="autoZero"/>
        <c:auto val="1"/>
        <c:lblAlgn val="ctr"/>
        <c:lblOffset val="100"/>
        <c:noMultiLvlLbl val="0"/>
      </c:catAx>
      <c:valAx>
        <c:axId val="572540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Kč&quot;#,##0_);[Red]\(&quot;Kč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7253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77992860574728"/>
          <c:y val="0.87399234883028776"/>
          <c:w val="0.84823056346398451"/>
          <c:h val="0.10493530520161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26A8C-FA11-4DB4-9F9B-6F9034B4F1C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BDE4C10-D169-40B4-A053-88C78DC8EFB3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s-CZ" sz="2400"/>
            <a:t>1.</a:t>
          </a:r>
        </a:p>
      </dgm:t>
    </dgm:pt>
    <dgm:pt modelId="{61E37ED3-4D74-47F9-B49A-8DC2A634F2EC}" type="parTrans" cxnId="{F6C4C96E-4280-4BB4-9662-D4DE1AF1D671}">
      <dgm:prSet/>
      <dgm:spPr/>
      <dgm:t>
        <a:bodyPr/>
        <a:lstStyle/>
        <a:p>
          <a:endParaRPr lang="cs-CZ" sz="2000"/>
        </a:p>
      </dgm:t>
    </dgm:pt>
    <dgm:pt modelId="{93496F86-7C51-4447-947C-17DB261E2438}" type="sibTrans" cxnId="{F6C4C96E-4280-4BB4-9662-D4DE1AF1D671}">
      <dgm:prSet/>
      <dgm:spPr/>
      <dgm:t>
        <a:bodyPr/>
        <a:lstStyle/>
        <a:p>
          <a:endParaRPr lang="cs-CZ" sz="2000"/>
        </a:p>
      </dgm:t>
    </dgm:pt>
    <dgm:pt modelId="{59C8DB43-C6DD-4FBD-8C0F-6ED5F6E87DD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s-CZ" sz="2400"/>
            <a:t>2.</a:t>
          </a:r>
        </a:p>
      </dgm:t>
    </dgm:pt>
    <dgm:pt modelId="{D94003AD-FEE1-448E-8BB9-D6DD5350DC5F}" type="parTrans" cxnId="{EF590E4B-9E64-4A81-859D-2525A5D1111A}">
      <dgm:prSet/>
      <dgm:spPr/>
      <dgm:t>
        <a:bodyPr/>
        <a:lstStyle/>
        <a:p>
          <a:endParaRPr lang="cs-CZ" sz="2000"/>
        </a:p>
      </dgm:t>
    </dgm:pt>
    <dgm:pt modelId="{5F204800-2018-4A97-ADD1-B5661603DB32}" type="sibTrans" cxnId="{EF590E4B-9E64-4A81-859D-2525A5D1111A}">
      <dgm:prSet/>
      <dgm:spPr/>
      <dgm:t>
        <a:bodyPr/>
        <a:lstStyle/>
        <a:p>
          <a:endParaRPr lang="cs-CZ" sz="2000"/>
        </a:p>
      </dgm:t>
    </dgm:pt>
    <dgm:pt modelId="{CB5C2542-3F8B-497B-835B-BED48151577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s-CZ" sz="2400"/>
            <a:t>3.</a:t>
          </a:r>
        </a:p>
      </dgm:t>
    </dgm:pt>
    <dgm:pt modelId="{E63EE38D-BD60-4DB0-9DD8-0AE1B8BE8623}" type="parTrans" cxnId="{A5CFDAD2-07AA-4BD0-8E67-8843FD6DB90A}">
      <dgm:prSet/>
      <dgm:spPr/>
      <dgm:t>
        <a:bodyPr/>
        <a:lstStyle/>
        <a:p>
          <a:endParaRPr lang="cs-CZ" sz="2000"/>
        </a:p>
      </dgm:t>
    </dgm:pt>
    <dgm:pt modelId="{A76C42E5-0AD5-4B16-A617-EC383A0A5D32}" type="sibTrans" cxnId="{A5CFDAD2-07AA-4BD0-8E67-8843FD6DB90A}">
      <dgm:prSet/>
      <dgm:spPr/>
      <dgm:t>
        <a:bodyPr/>
        <a:lstStyle/>
        <a:p>
          <a:endParaRPr lang="cs-CZ" sz="2000"/>
        </a:p>
      </dgm:t>
    </dgm:pt>
    <dgm:pt modelId="{7C2319F3-ED73-44F4-A96A-7403B9227FF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cs-CZ" sz="2400"/>
            <a:t>4.</a:t>
          </a:r>
        </a:p>
      </dgm:t>
    </dgm:pt>
    <dgm:pt modelId="{C4D8A1D7-07FF-4316-96AA-1F6DF6A87E6B}" type="parTrans" cxnId="{417C461B-B8E7-489C-9AC1-F04E5D508050}">
      <dgm:prSet/>
      <dgm:spPr/>
      <dgm:t>
        <a:bodyPr/>
        <a:lstStyle/>
        <a:p>
          <a:endParaRPr lang="cs-CZ" sz="2000"/>
        </a:p>
      </dgm:t>
    </dgm:pt>
    <dgm:pt modelId="{744C58D7-EE62-49B5-843F-3D94870FD72C}" type="sibTrans" cxnId="{417C461B-B8E7-489C-9AC1-F04E5D508050}">
      <dgm:prSet/>
      <dgm:spPr/>
      <dgm:t>
        <a:bodyPr/>
        <a:lstStyle/>
        <a:p>
          <a:endParaRPr lang="cs-CZ" sz="2000"/>
        </a:p>
      </dgm:t>
    </dgm:pt>
    <dgm:pt modelId="{899C4A85-3015-40B5-B071-605281D7EC8B}">
      <dgm:prSet/>
      <dgm:spPr/>
      <dgm:t>
        <a:bodyPr/>
        <a:lstStyle/>
        <a:p>
          <a:pPr>
            <a:buNone/>
          </a:pPr>
          <a:r>
            <a:rPr lang="cs-CZ">
              <a:solidFill>
                <a:schemeClr val="tx1">
                  <a:lumMod val="75000"/>
                  <a:lumOff val="25000"/>
                </a:schemeClr>
              </a:solidFill>
            </a:rPr>
            <a:t>Zjištění příjmů a výdajů</a:t>
          </a:r>
        </a:p>
      </dgm:t>
    </dgm:pt>
    <dgm:pt modelId="{33151E08-728C-4C1D-81A3-8418F8EDB567}" type="parTrans" cxnId="{DA7A6DD2-B3B8-45D3-8060-D9C0D6005170}">
      <dgm:prSet/>
      <dgm:spPr/>
      <dgm:t>
        <a:bodyPr/>
        <a:lstStyle/>
        <a:p>
          <a:endParaRPr lang="cs-CZ"/>
        </a:p>
      </dgm:t>
    </dgm:pt>
    <dgm:pt modelId="{3032EF04-5849-4EC4-9C34-1AB2ABFDC16A}" type="sibTrans" cxnId="{DA7A6DD2-B3B8-45D3-8060-D9C0D6005170}">
      <dgm:prSet/>
      <dgm:spPr/>
      <dgm:t>
        <a:bodyPr/>
        <a:lstStyle/>
        <a:p>
          <a:endParaRPr lang="cs-CZ"/>
        </a:p>
      </dgm:t>
    </dgm:pt>
    <dgm:pt modelId="{E6E4D134-579A-43E7-A720-669E55E28287}">
      <dgm:prSet/>
      <dgm:spPr/>
      <dgm:t>
        <a:bodyPr/>
        <a:lstStyle/>
        <a:p>
          <a:pPr>
            <a:buNone/>
          </a:pPr>
          <a:r>
            <a:rPr lang="cs-CZ">
              <a:solidFill>
                <a:schemeClr val="tx1">
                  <a:lumMod val="75000"/>
                  <a:lumOff val="25000"/>
                </a:schemeClr>
              </a:solidFill>
            </a:rPr>
            <a:t>Kategorizace výdajů</a:t>
          </a:r>
        </a:p>
      </dgm:t>
    </dgm:pt>
    <dgm:pt modelId="{D75F43E1-3754-41F6-986F-57CFC4B17294}" type="parTrans" cxnId="{7CD721EC-0182-42F9-BFB5-5D8995EED402}">
      <dgm:prSet/>
      <dgm:spPr/>
      <dgm:t>
        <a:bodyPr/>
        <a:lstStyle/>
        <a:p>
          <a:endParaRPr lang="cs-CZ"/>
        </a:p>
      </dgm:t>
    </dgm:pt>
    <dgm:pt modelId="{A575811D-F98B-464E-8156-5DE5AF394B3C}" type="sibTrans" cxnId="{7CD721EC-0182-42F9-BFB5-5D8995EED402}">
      <dgm:prSet/>
      <dgm:spPr/>
      <dgm:t>
        <a:bodyPr/>
        <a:lstStyle/>
        <a:p>
          <a:endParaRPr lang="cs-CZ"/>
        </a:p>
      </dgm:t>
    </dgm:pt>
    <dgm:pt modelId="{383C8FD0-2667-4E6B-A28B-1079A89E6068}">
      <dgm:prSet/>
      <dgm:spPr/>
      <dgm:t>
        <a:bodyPr/>
        <a:lstStyle/>
        <a:p>
          <a:pPr>
            <a:buNone/>
          </a:pPr>
          <a:r>
            <a:rPr lang="cs-CZ">
              <a:solidFill>
                <a:schemeClr val="tx1">
                  <a:lumMod val="75000"/>
                  <a:lumOff val="25000"/>
                </a:schemeClr>
              </a:solidFill>
            </a:rPr>
            <a:t>Stanovení priorit</a:t>
          </a:r>
        </a:p>
      </dgm:t>
    </dgm:pt>
    <dgm:pt modelId="{4B22B001-7CEC-4D0A-AB75-861BDFC6BB9F}" type="parTrans" cxnId="{36FCDEF9-3021-4BA8-9EFD-495461509A4A}">
      <dgm:prSet/>
      <dgm:spPr/>
      <dgm:t>
        <a:bodyPr/>
        <a:lstStyle/>
        <a:p>
          <a:endParaRPr lang="cs-CZ"/>
        </a:p>
      </dgm:t>
    </dgm:pt>
    <dgm:pt modelId="{31F22CD7-3D9A-4142-AE8E-55683F8DBA37}" type="sibTrans" cxnId="{36FCDEF9-3021-4BA8-9EFD-495461509A4A}">
      <dgm:prSet/>
      <dgm:spPr/>
      <dgm:t>
        <a:bodyPr/>
        <a:lstStyle/>
        <a:p>
          <a:endParaRPr lang="cs-CZ"/>
        </a:p>
      </dgm:t>
    </dgm:pt>
    <dgm:pt modelId="{6401FE43-AC9A-4ED1-B219-C76906C090A5}">
      <dgm:prSet/>
      <dgm:spPr/>
      <dgm:t>
        <a:bodyPr/>
        <a:lstStyle/>
        <a:p>
          <a:pPr>
            <a:buNone/>
          </a:pPr>
          <a:r>
            <a:rPr lang="cs-CZ">
              <a:solidFill>
                <a:schemeClr val="tx1">
                  <a:lumMod val="75000"/>
                  <a:lumOff val="25000"/>
                </a:schemeClr>
              </a:solidFill>
            </a:rPr>
            <a:t>Vytvoření kladného rozpočtu</a:t>
          </a:r>
        </a:p>
      </dgm:t>
    </dgm:pt>
    <dgm:pt modelId="{461DF9D7-8268-45BF-B068-B30FDA581B26}" type="parTrans" cxnId="{9D633BCE-96B0-48D9-927B-3553C2D8D358}">
      <dgm:prSet/>
      <dgm:spPr/>
      <dgm:t>
        <a:bodyPr/>
        <a:lstStyle/>
        <a:p>
          <a:endParaRPr lang="cs-CZ"/>
        </a:p>
      </dgm:t>
    </dgm:pt>
    <dgm:pt modelId="{5315FB2C-BE80-40A0-A07D-63544F524B74}" type="sibTrans" cxnId="{9D633BCE-96B0-48D9-927B-3553C2D8D358}">
      <dgm:prSet/>
      <dgm:spPr/>
      <dgm:t>
        <a:bodyPr/>
        <a:lstStyle/>
        <a:p>
          <a:endParaRPr lang="cs-CZ"/>
        </a:p>
      </dgm:t>
    </dgm:pt>
    <dgm:pt modelId="{EEC15E6F-D81D-4ACC-87E5-1D76545BAAF8}" type="pres">
      <dgm:prSet presAssocID="{10826A8C-FA11-4DB4-9F9B-6F9034B4F1CA}" presName="linearFlow" presStyleCnt="0">
        <dgm:presLayoutVars>
          <dgm:dir/>
          <dgm:animLvl val="lvl"/>
          <dgm:resizeHandles val="exact"/>
        </dgm:presLayoutVars>
      </dgm:prSet>
      <dgm:spPr/>
    </dgm:pt>
    <dgm:pt modelId="{57F3FCCC-A828-411E-BB01-EEAEBB0325FA}" type="pres">
      <dgm:prSet presAssocID="{4BDE4C10-D169-40B4-A053-88C78DC8EFB3}" presName="composite" presStyleCnt="0"/>
      <dgm:spPr/>
    </dgm:pt>
    <dgm:pt modelId="{31ACA253-3999-4570-ACE7-EFF66645A74C}" type="pres">
      <dgm:prSet presAssocID="{4BDE4C10-D169-40B4-A053-88C78DC8EFB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F9EFE52C-6D08-481B-97F6-F30F8626C5AC}" type="pres">
      <dgm:prSet presAssocID="{4BDE4C10-D169-40B4-A053-88C78DC8EFB3}" presName="descendantText" presStyleLbl="alignAcc1" presStyleIdx="0" presStyleCnt="4">
        <dgm:presLayoutVars>
          <dgm:bulletEnabled val="1"/>
        </dgm:presLayoutVars>
      </dgm:prSet>
      <dgm:spPr/>
    </dgm:pt>
    <dgm:pt modelId="{E0C13CE7-275A-4917-B41C-157DE19CDDE8}" type="pres">
      <dgm:prSet presAssocID="{93496F86-7C51-4447-947C-17DB261E2438}" presName="sp" presStyleCnt="0"/>
      <dgm:spPr/>
    </dgm:pt>
    <dgm:pt modelId="{B54B936A-27A6-4213-8AA0-9CBA638153EB}" type="pres">
      <dgm:prSet presAssocID="{59C8DB43-C6DD-4FBD-8C0F-6ED5F6E87DDE}" presName="composite" presStyleCnt="0"/>
      <dgm:spPr/>
    </dgm:pt>
    <dgm:pt modelId="{EC9CB643-5AD7-4D47-A743-3175619CFE9C}" type="pres">
      <dgm:prSet presAssocID="{59C8DB43-C6DD-4FBD-8C0F-6ED5F6E87DDE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030035C-65AB-4AC9-AAA9-53DC473B2F23}" type="pres">
      <dgm:prSet presAssocID="{59C8DB43-C6DD-4FBD-8C0F-6ED5F6E87DDE}" presName="descendantText" presStyleLbl="alignAcc1" presStyleIdx="1" presStyleCnt="4">
        <dgm:presLayoutVars>
          <dgm:bulletEnabled val="1"/>
        </dgm:presLayoutVars>
      </dgm:prSet>
      <dgm:spPr/>
    </dgm:pt>
    <dgm:pt modelId="{CEDEA622-D538-4E04-AF8E-E9DF81168BAE}" type="pres">
      <dgm:prSet presAssocID="{5F204800-2018-4A97-ADD1-B5661603DB32}" presName="sp" presStyleCnt="0"/>
      <dgm:spPr/>
    </dgm:pt>
    <dgm:pt modelId="{259C4D7A-B067-4FE3-83F4-AC5E3F51C0E6}" type="pres">
      <dgm:prSet presAssocID="{CB5C2542-3F8B-497B-835B-BED48151577B}" presName="composite" presStyleCnt="0"/>
      <dgm:spPr/>
    </dgm:pt>
    <dgm:pt modelId="{109435E9-5276-465C-BBE9-4927464F55A9}" type="pres">
      <dgm:prSet presAssocID="{CB5C2542-3F8B-497B-835B-BED48151577B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6DB659C-8244-4F96-9835-1D3074F2293E}" type="pres">
      <dgm:prSet presAssocID="{CB5C2542-3F8B-497B-835B-BED48151577B}" presName="descendantText" presStyleLbl="alignAcc1" presStyleIdx="2" presStyleCnt="4">
        <dgm:presLayoutVars>
          <dgm:bulletEnabled val="1"/>
        </dgm:presLayoutVars>
      </dgm:prSet>
      <dgm:spPr/>
    </dgm:pt>
    <dgm:pt modelId="{8B82CACA-4278-4112-8F9B-145699DFFC1B}" type="pres">
      <dgm:prSet presAssocID="{A76C42E5-0AD5-4B16-A617-EC383A0A5D32}" presName="sp" presStyleCnt="0"/>
      <dgm:spPr/>
    </dgm:pt>
    <dgm:pt modelId="{03ABB60E-4313-4262-999D-867518F0812E}" type="pres">
      <dgm:prSet presAssocID="{7C2319F3-ED73-44F4-A96A-7403B9227FFB}" presName="composite" presStyleCnt="0"/>
      <dgm:spPr/>
    </dgm:pt>
    <dgm:pt modelId="{B070EB39-6F39-4247-A0A2-7CFF77FCF806}" type="pres">
      <dgm:prSet presAssocID="{7C2319F3-ED73-44F4-A96A-7403B9227FF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216381D-56FA-4B36-8D59-2CB37220D3DE}" type="pres">
      <dgm:prSet presAssocID="{7C2319F3-ED73-44F4-A96A-7403B9227FF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5548307-6C9B-41FF-8031-125D8147C213}" type="presOf" srcId="{7C2319F3-ED73-44F4-A96A-7403B9227FFB}" destId="{B070EB39-6F39-4247-A0A2-7CFF77FCF806}" srcOrd="0" destOrd="0" presId="urn:microsoft.com/office/officeart/2005/8/layout/chevron2"/>
    <dgm:cxn modelId="{417C461B-B8E7-489C-9AC1-F04E5D508050}" srcId="{10826A8C-FA11-4DB4-9F9B-6F9034B4F1CA}" destId="{7C2319F3-ED73-44F4-A96A-7403B9227FFB}" srcOrd="3" destOrd="0" parTransId="{C4D8A1D7-07FF-4316-96AA-1F6DF6A87E6B}" sibTransId="{744C58D7-EE62-49B5-843F-3D94870FD72C}"/>
    <dgm:cxn modelId="{4BEA3630-ADF1-41CA-BB9F-E41B480A0479}" type="presOf" srcId="{10826A8C-FA11-4DB4-9F9B-6F9034B4F1CA}" destId="{EEC15E6F-D81D-4ACC-87E5-1D76545BAAF8}" srcOrd="0" destOrd="0" presId="urn:microsoft.com/office/officeart/2005/8/layout/chevron2"/>
    <dgm:cxn modelId="{5D46483E-A1ED-4549-987F-F55D6A530122}" type="presOf" srcId="{59C8DB43-C6DD-4FBD-8C0F-6ED5F6E87DDE}" destId="{EC9CB643-5AD7-4D47-A743-3175619CFE9C}" srcOrd="0" destOrd="0" presId="urn:microsoft.com/office/officeart/2005/8/layout/chevron2"/>
    <dgm:cxn modelId="{EF590E4B-9E64-4A81-859D-2525A5D1111A}" srcId="{10826A8C-FA11-4DB4-9F9B-6F9034B4F1CA}" destId="{59C8DB43-C6DD-4FBD-8C0F-6ED5F6E87DDE}" srcOrd="1" destOrd="0" parTransId="{D94003AD-FEE1-448E-8BB9-D6DD5350DC5F}" sibTransId="{5F204800-2018-4A97-ADD1-B5661603DB32}"/>
    <dgm:cxn modelId="{F6C4C96E-4280-4BB4-9662-D4DE1AF1D671}" srcId="{10826A8C-FA11-4DB4-9F9B-6F9034B4F1CA}" destId="{4BDE4C10-D169-40B4-A053-88C78DC8EFB3}" srcOrd="0" destOrd="0" parTransId="{61E37ED3-4D74-47F9-B49A-8DC2A634F2EC}" sibTransId="{93496F86-7C51-4447-947C-17DB261E2438}"/>
    <dgm:cxn modelId="{8A07A29F-79C0-4122-AD83-B41AD242C9BE}" type="presOf" srcId="{4BDE4C10-D169-40B4-A053-88C78DC8EFB3}" destId="{31ACA253-3999-4570-ACE7-EFF66645A74C}" srcOrd="0" destOrd="0" presId="urn:microsoft.com/office/officeart/2005/8/layout/chevron2"/>
    <dgm:cxn modelId="{6D9493A5-84FA-4CBC-A76E-AE51C87BA1B7}" type="presOf" srcId="{6401FE43-AC9A-4ED1-B219-C76906C090A5}" destId="{5216381D-56FA-4B36-8D59-2CB37220D3DE}" srcOrd="0" destOrd="0" presId="urn:microsoft.com/office/officeart/2005/8/layout/chevron2"/>
    <dgm:cxn modelId="{71C8ABB1-6252-444E-8E29-982DFBA70442}" type="presOf" srcId="{383C8FD0-2667-4E6B-A28B-1079A89E6068}" destId="{96DB659C-8244-4F96-9835-1D3074F2293E}" srcOrd="0" destOrd="0" presId="urn:microsoft.com/office/officeart/2005/8/layout/chevron2"/>
    <dgm:cxn modelId="{AA4637C8-6DE2-4DCC-BC62-887E1CADB4F7}" type="presOf" srcId="{899C4A85-3015-40B5-B071-605281D7EC8B}" destId="{F9EFE52C-6D08-481B-97F6-F30F8626C5AC}" srcOrd="0" destOrd="0" presId="urn:microsoft.com/office/officeart/2005/8/layout/chevron2"/>
    <dgm:cxn modelId="{8A649BCC-66FA-453E-BDB4-9767175BAFED}" type="presOf" srcId="{CB5C2542-3F8B-497B-835B-BED48151577B}" destId="{109435E9-5276-465C-BBE9-4927464F55A9}" srcOrd="0" destOrd="0" presId="urn:microsoft.com/office/officeart/2005/8/layout/chevron2"/>
    <dgm:cxn modelId="{9D633BCE-96B0-48D9-927B-3553C2D8D358}" srcId="{7C2319F3-ED73-44F4-A96A-7403B9227FFB}" destId="{6401FE43-AC9A-4ED1-B219-C76906C090A5}" srcOrd="0" destOrd="0" parTransId="{461DF9D7-8268-45BF-B068-B30FDA581B26}" sibTransId="{5315FB2C-BE80-40A0-A07D-63544F524B74}"/>
    <dgm:cxn modelId="{DA7A6DD2-B3B8-45D3-8060-D9C0D6005170}" srcId="{4BDE4C10-D169-40B4-A053-88C78DC8EFB3}" destId="{899C4A85-3015-40B5-B071-605281D7EC8B}" srcOrd="0" destOrd="0" parTransId="{33151E08-728C-4C1D-81A3-8418F8EDB567}" sibTransId="{3032EF04-5849-4EC4-9C34-1AB2ABFDC16A}"/>
    <dgm:cxn modelId="{A5CFDAD2-07AA-4BD0-8E67-8843FD6DB90A}" srcId="{10826A8C-FA11-4DB4-9F9B-6F9034B4F1CA}" destId="{CB5C2542-3F8B-497B-835B-BED48151577B}" srcOrd="2" destOrd="0" parTransId="{E63EE38D-BD60-4DB0-9DD8-0AE1B8BE8623}" sibTransId="{A76C42E5-0AD5-4B16-A617-EC383A0A5D32}"/>
    <dgm:cxn modelId="{7CD721EC-0182-42F9-BFB5-5D8995EED402}" srcId="{59C8DB43-C6DD-4FBD-8C0F-6ED5F6E87DDE}" destId="{E6E4D134-579A-43E7-A720-669E55E28287}" srcOrd="0" destOrd="0" parTransId="{D75F43E1-3754-41F6-986F-57CFC4B17294}" sibTransId="{A575811D-F98B-464E-8156-5DE5AF394B3C}"/>
    <dgm:cxn modelId="{E1DD97F2-13C8-4777-9851-9BF6A30EFFDF}" type="presOf" srcId="{E6E4D134-579A-43E7-A720-669E55E28287}" destId="{D030035C-65AB-4AC9-AAA9-53DC473B2F23}" srcOrd="0" destOrd="0" presId="urn:microsoft.com/office/officeart/2005/8/layout/chevron2"/>
    <dgm:cxn modelId="{36FCDEF9-3021-4BA8-9EFD-495461509A4A}" srcId="{CB5C2542-3F8B-497B-835B-BED48151577B}" destId="{383C8FD0-2667-4E6B-A28B-1079A89E6068}" srcOrd="0" destOrd="0" parTransId="{4B22B001-7CEC-4D0A-AB75-861BDFC6BB9F}" sibTransId="{31F22CD7-3D9A-4142-AE8E-55683F8DBA37}"/>
    <dgm:cxn modelId="{1D6C0527-5E4B-49FB-8F57-DA37A9CDA4CD}" type="presParOf" srcId="{EEC15E6F-D81D-4ACC-87E5-1D76545BAAF8}" destId="{57F3FCCC-A828-411E-BB01-EEAEBB0325FA}" srcOrd="0" destOrd="0" presId="urn:microsoft.com/office/officeart/2005/8/layout/chevron2"/>
    <dgm:cxn modelId="{30C7AB9E-A552-4D39-8C11-EF8658EC1260}" type="presParOf" srcId="{57F3FCCC-A828-411E-BB01-EEAEBB0325FA}" destId="{31ACA253-3999-4570-ACE7-EFF66645A74C}" srcOrd="0" destOrd="0" presId="urn:microsoft.com/office/officeart/2005/8/layout/chevron2"/>
    <dgm:cxn modelId="{052A3F96-932F-4C4D-A159-C91C22192168}" type="presParOf" srcId="{57F3FCCC-A828-411E-BB01-EEAEBB0325FA}" destId="{F9EFE52C-6D08-481B-97F6-F30F8626C5AC}" srcOrd="1" destOrd="0" presId="urn:microsoft.com/office/officeart/2005/8/layout/chevron2"/>
    <dgm:cxn modelId="{634C9963-6AEE-4417-9843-7E8273CC438F}" type="presParOf" srcId="{EEC15E6F-D81D-4ACC-87E5-1D76545BAAF8}" destId="{E0C13CE7-275A-4917-B41C-157DE19CDDE8}" srcOrd="1" destOrd="0" presId="urn:microsoft.com/office/officeart/2005/8/layout/chevron2"/>
    <dgm:cxn modelId="{C99D84BD-BAC3-445F-96D5-2BD5861C7A79}" type="presParOf" srcId="{EEC15E6F-D81D-4ACC-87E5-1D76545BAAF8}" destId="{B54B936A-27A6-4213-8AA0-9CBA638153EB}" srcOrd="2" destOrd="0" presId="urn:microsoft.com/office/officeart/2005/8/layout/chevron2"/>
    <dgm:cxn modelId="{5EFB5968-2B10-4434-84EC-7614ECB0DE36}" type="presParOf" srcId="{B54B936A-27A6-4213-8AA0-9CBA638153EB}" destId="{EC9CB643-5AD7-4D47-A743-3175619CFE9C}" srcOrd="0" destOrd="0" presId="urn:microsoft.com/office/officeart/2005/8/layout/chevron2"/>
    <dgm:cxn modelId="{EA04F0CB-5C6B-4F31-B24D-B7217783D7F8}" type="presParOf" srcId="{B54B936A-27A6-4213-8AA0-9CBA638153EB}" destId="{D030035C-65AB-4AC9-AAA9-53DC473B2F23}" srcOrd="1" destOrd="0" presId="urn:microsoft.com/office/officeart/2005/8/layout/chevron2"/>
    <dgm:cxn modelId="{D5630CC5-FC8B-4FF3-AD24-C67041B31AEC}" type="presParOf" srcId="{EEC15E6F-D81D-4ACC-87E5-1D76545BAAF8}" destId="{CEDEA622-D538-4E04-AF8E-E9DF81168BAE}" srcOrd="3" destOrd="0" presId="urn:microsoft.com/office/officeart/2005/8/layout/chevron2"/>
    <dgm:cxn modelId="{4FA79838-A9B4-4BD3-8A38-99FEA6F39C02}" type="presParOf" srcId="{EEC15E6F-D81D-4ACC-87E5-1D76545BAAF8}" destId="{259C4D7A-B067-4FE3-83F4-AC5E3F51C0E6}" srcOrd="4" destOrd="0" presId="urn:microsoft.com/office/officeart/2005/8/layout/chevron2"/>
    <dgm:cxn modelId="{43CBF1B2-969B-44BD-8948-28C3E9649BAA}" type="presParOf" srcId="{259C4D7A-B067-4FE3-83F4-AC5E3F51C0E6}" destId="{109435E9-5276-465C-BBE9-4927464F55A9}" srcOrd="0" destOrd="0" presId="urn:microsoft.com/office/officeart/2005/8/layout/chevron2"/>
    <dgm:cxn modelId="{68369E65-6B46-4989-8D8F-5B3DE2A59DBC}" type="presParOf" srcId="{259C4D7A-B067-4FE3-83F4-AC5E3F51C0E6}" destId="{96DB659C-8244-4F96-9835-1D3074F2293E}" srcOrd="1" destOrd="0" presId="urn:microsoft.com/office/officeart/2005/8/layout/chevron2"/>
    <dgm:cxn modelId="{70D1E6CA-06CB-4DA3-95D8-C2A2306F1168}" type="presParOf" srcId="{EEC15E6F-D81D-4ACC-87E5-1D76545BAAF8}" destId="{8B82CACA-4278-4112-8F9B-145699DFFC1B}" srcOrd="5" destOrd="0" presId="urn:microsoft.com/office/officeart/2005/8/layout/chevron2"/>
    <dgm:cxn modelId="{63913045-03FA-47A5-957C-7A25E0316A22}" type="presParOf" srcId="{EEC15E6F-D81D-4ACC-87E5-1D76545BAAF8}" destId="{03ABB60E-4313-4262-999D-867518F0812E}" srcOrd="6" destOrd="0" presId="urn:microsoft.com/office/officeart/2005/8/layout/chevron2"/>
    <dgm:cxn modelId="{8213EC1C-85E1-4CFB-A789-ABA6234E2EE4}" type="presParOf" srcId="{03ABB60E-4313-4262-999D-867518F0812E}" destId="{B070EB39-6F39-4247-A0A2-7CFF77FCF806}" srcOrd="0" destOrd="0" presId="urn:microsoft.com/office/officeart/2005/8/layout/chevron2"/>
    <dgm:cxn modelId="{35D74E6E-B3AD-4C2D-A6A9-C13539098383}" type="presParOf" srcId="{03ABB60E-4313-4262-999D-867518F0812E}" destId="{5216381D-56FA-4B36-8D59-2CB37220D3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A2F3D-DDF3-4BFD-AA7B-AC717B9D84E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858B490-13C2-4BF9-B293-EB764244334B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s-CZ" sz="2400"/>
            <a:t>6.</a:t>
          </a:r>
        </a:p>
      </dgm:t>
    </dgm:pt>
    <dgm:pt modelId="{56C27488-FC45-41B0-A90B-7762E464131D}" type="parTrans" cxnId="{EF93D93A-94EF-4D71-BD1F-E559D7B807F6}">
      <dgm:prSet/>
      <dgm:spPr/>
      <dgm:t>
        <a:bodyPr/>
        <a:lstStyle/>
        <a:p>
          <a:endParaRPr lang="cs-CZ"/>
        </a:p>
      </dgm:t>
    </dgm:pt>
    <dgm:pt modelId="{36C3AD3D-F69F-4AD4-BC55-87171F5A54E9}" type="sibTrans" cxnId="{EF93D93A-94EF-4D71-BD1F-E559D7B807F6}">
      <dgm:prSet/>
      <dgm:spPr/>
      <dgm:t>
        <a:bodyPr/>
        <a:lstStyle/>
        <a:p>
          <a:endParaRPr lang="cs-CZ"/>
        </a:p>
      </dgm:t>
    </dgm:pt>
    <dgm:pt modelId="{E7F85D89-3403-4F3F-BAE0-7A8893BAF4C4}">
      <dgm:prSet phldrT="[Text]"/>
      <dgm:spPr/>
      <dgm:t>
        <a:bodyPr/>
        <a:lstStyle/>
        <a:p>
          <a:pPr>
            <a:buNone/>
          </a:pPr>
          <a:r>
            <a:rPr lang="cs-CZ">
              <a:solidFill>
                <a:schemeClr val="tx1">
                  <a:lumMod val="75000"/>
                  <a:lumOff val="25000"/>
                </a:schemeClr>
              </a:solidFill>
            </a:rPr>
            <a:t>Sledování výdajů</a:t>
          </a:r>
        </a:p>
      </dgm:t>
    </dgm:pt>
    <dgm:pt modelId="{F4F5ECD0-D3F3-4E12-B8CD-4E01C3F19938}" type="parTrans" cxnId="{3591FBA3-3A33-4840-9D98-0E09BB8D13AD}">
      <dgm:prSet/>
      <dgm:spPr/>
      <dgm:t>
        <a:bodyPr/>
        <a:lstStyle/>
        <a:p>
          <a:endParaRPr lang="cs-CZ"/>
        </a:p>
      </dgm:t>
    </dgm:pt>
    <dgm:pt modelId="{70B43773-9FB5-48B0-81DB-709F8295567A}" type="sibTrans" cxnId="{3591FBA3-3A33-4840-9D98-0E09BB8D13AD}">
      <dgm:prSet/>
      <dgm:spPr/>
      <dgm:t>
        <a:bodyPr/>
        <a:lstStyle/>
        <a:p>
          <a:endParaRPr lang="cs-CZ"/>
        </a:p>
      </dgm:t>
    </dgm:pt>
    <dgm:pt modelId="{481E4B7D-A2B6-4C59-96A3-C7B7F43AC55C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s-CZ" sz="2400"/>
            <a:t>8.</a:t>
          </a:r>
        </a:p>
      </dgm:t>
    </dgm:pt>
    <dgm:pt modelId="{CB4FA0EF-E8D3-4C07-AF45-DFA5ED6C8BAD}" type="parTrans" cxnId="{AD31CFE1-8259-4047-A6F6-9B71B775F508}">
      <dgm:prSet/>
      <dgm:spPr/>
      <dgm:t>
        <a:bodyPr/>
        <a:lstStyle/>
        <a:p>
          <a:endParaRPr lang="cs-CZ"/>
        </a:p>
      </dgm:t>
    </dgm:pt>
    <dgm:pt modelId="{F50408ED-1C17-4719-8A31-61BD5D3412A4}" type="sibTrans" cxnId="{AD31CFE1-8259-4047-A6F6-9B71B775F508}">
      <dgm:prSet/>
      <dgm:spPr/>
      <dgm:t>
        <a:bodyPr/>
        <a:lstStyle/>
        <a:p>
          <a:endParaRPr lang="cs-CZ"/>
        </a:p>
      </dgm:t>
    </dgm:pt>
    <dgm:pt modelId="{26DAA345-5FF1-47A2-9A76-C67BB771F93D}">
      <dgm:prSet phldrT="[Text]"/>
      <dgm:spPr/>
      <dgm:t>
        <a:bodyPr/>
        <a:lstStyle/>
        <a:p>
          <a:pPr>
            <a:buNone/>
          </a:pPr>
          <a:r>
            <a:rPr lang="cs-CZ">
              <a:solidFill>
                <a:schemeClr val="tx1">
                  <a:lumMod val="75000"/>
                  <a:lumOff val="25000"/>
                </a:schemeClr>
              </a:solidFill>
            </a:rPr>
            <a:t>Pravidelné kontroly a úpravy</a:t>
          </a:r>
        </a:p>
      </dgm:t>
    </dgm:pt>
    <dgm:pt modelId="{3BEF38ED-4A39-4800-9B0A-D50042B5DE1C}" type="parTrans" cxnId="{C11F5807-EA33-44A6-B478-C8A64D1C1CAB}">
      <dgm:prSet/>
      <dgm:spPr/>
      <dgm:t>
        <a:bodyPr/>
        <a:lstStyle/>
        <a:p>
          <a:endParaRPr lang="cs-CZ"/>
        </a:p>
      </dgm:t>
    </dgm:pt>
    <dgm:pt modelId="{86317995-39EF-43BB-A323-89001EA44838}" type="sibTrans" cxnId="{C11F5807-EA33-44A6-B478-C8A64D1C1CAB}">
      <dgm:prSet/>
      <dgm:spPr/>
      <dgm:t>
        <a:bodyPr/>
        <a:lstStyle/>
        <a:p>
          <a:endParaRPr lang="cs-CZ"/>
        </a:p>
      </dgm:t>
    </dgm:pt>
    <dgm:pt modelId="{F3EC7A46-4935-4C3D-872B-54856BB043EF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cs-CZ" sz="2400"/>
            <a:t>5.</a:t>
          </a:r>
        </a:p>
      </dgm:t>
    </dgm:pt>
    <dgm:pt modelId="{F5A3D632-EAD3-4B31-A449-B12E1E351A3D}" type="parTrans" cxnId="{2A292282-8B26-457D-9D44-36F8FBE1F21D}">
      <dgm:prSet/>
      <dgm:spPr/>
      <dgm:t>
        <a:bodyPr/>
        <a:lstStyle/>
        <a:p>
          <a:endParaRPr lang="cs-CZ"/>
        </a:p>
      </dgm:t>
    </dgm:pt>
    <dgm:pt modelId="{ED4479F4-375C-4CE0-B19A-0B2039DA6A1F}" type="sibTrans" cxnId="{2A292282-8B26-457D-9D44-36F8FBE1F21D}">
      <dgm:prSet/>
      <dgm:spPr/>
      <dgm:t>
        <a:bodyPr/>
        <a:lstStyle/>
        <a:p>
          <a:endParaRPr lang="cs-CZ"/>
        </a:p>
      </dgm:t>
    </dgm:pt>
    <dgm:pt modelId="{915A9BCB-EF12-42E3-8308-50A64D85F0BD}">
      <dgm:prSet phldrT="[Text]"/>
      <dgm:spPr/>
      <dgm:t>
        <a:bodyPr/>
        <a:lstStyle/>
        <a:p>
          <a:pPr>
            <a:buNone/>
          </a:pPr>
          <a:r>
            <a:rPr lang="cs-CZ">
              <a:solidFill>
                <a:schemeClr val="tx1">
                  <a:lumMod val="75000"/>
                  <a:lumOff val="25000"/>
                </a:schemeClr>
              </a:solidFill>
            </a:rPr>
            <a:t>Vytyčení cílů</a:t>
          </a:r>
        </a:p>
      </dgm:t>
    </dgm:pt>
    <dgm:pt modelId="{BB45B9DD-0FD5-4237-9BD5-8466DA6E2CB2}" type="parTrans" cxnId="{6A76D162-6930-4B6A-BDFE-B66626FA4577}">
      <dgm:prSet/>
      <dgm:spPr/>
      <dgm:t>
        <a:bodyPr/>
        <a:lstStyle/>
        <a:p>
          <a:endParaRPr lang="cs-CZ"/>
        </a:p>
      </dgm:t>
    </dgm:pt>
    <dgm:pt modelId="{3E0A6A24-84E4-4FBE-9DD0-6CF86F912905}" type="sibTrans" cxnId="{6A76D162-6930-4B6A-BDFE-B66626FA4577}">
      <dgm:prSet/>
      <dgm:spPr/>
      <dgm:t>
        <a:bodyPr/>
        <a:lstStyle/>
        <a:p>
          <a:endParaRPr lang="cs-CZ"/>
        </a:p>
      </dgm:t>
    </dgm:pt>
    <dgm:pt modelId="{9063A8E4-2634-45C7-887A-A8889E876DE0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cs-CZ" sz="2400"/>
            <a:t>7.</a:t>
          </a:r>
        </a:p>
      </dgm:t>
    </dgm:pt>
    <dgm:pt modelId="{0EC11311-5012-4DD5-AC42-2450CDC23747}" type="parTrans" cxnId="{9A2B6D12-6530-4651-A54A-592C6762305B}">
      <dgm:prSet/>
      <dgm:spPr/>
      <dgm:t>
        <a:bodyPr/>
        <a:lstStyle/>
        <a:p>
          <a:endParaRPr lang="cs-CZ"/>
        </a:p>
      </dgm:t>
    </dgm:pt>
    <dgm:pt modelId="{672DE854-916A-4BF9-87B5-013E14A7A739}" type="sibTrans" cxnId="{9A2B6D12-6530-4651-A54A-592C6762305B}">
      <dgm:prSet/>
      <dgm:spPr/>
      <dgm:t>
        <a:bodyPr/>
        <a:lstStyle/>
        <a:p>
          <a:endParaRPr lang="cs-CZ"/>
        </a:p>
      </dgm:t>
    </dgm:pt>
    <dgm:pt modelId="{FC5AAA84-5EAD-4406-8C56-390E7DDB77AF}">
      <dgm:prSet/>
      <dgm:spPr/>
      <dgm:t>
        <a:bodyPr/>
        <a:lstStyle/>
        <a:p>
          <a:pPr>
            <a:buNone/>
          </a:pPr>
          <a:r>
            <a:rPr lang="cs-CZ">
              <a:solidFill>
                <a:schemeClr val="tx1">
                  <a:lumMod val="75000"/>
                  <a:lumOff val="25000"/>
                </a:schemeClr>
              </a:solidFill>
            </a:rPr>
            <a:t>Tvorba záchranného polštáře </a:t>
          </a:r>
        </a:p>
      </dgm:t>
    </dgm:pt>
    <dgm:pt modelId="{C88F38B0-C962-405A-998D-9E2CFE7C9724}" type="parTrans" cxnId="{07E11D77-5231-4CC4-B1E9-06DA9968747E}">
      <dgm:prSet/>
      <dgm:spPr/>
      <dgm:t>
        <a:bodyPr/>
        <a:lstStyle/>
        <a:p>
          <a:endParaRPr lang="cs-CZ"/>
        </a:p>
      </dgm:t>
    </dgm:pt>
    <dgm:pt modelId="{E4626672-07FE-433E-9271-8A45EEA2167F}" type="sibTrans" cxnId="{07E11D77-5231-4CC4-B1E9-06DA9968747E}">
      <dgm:prSet/>
      <dgm:spPr/>
      <dgm:t>
        <a:bodyPr/>
        <a:lstStyle/>
        <a:p>
          <a:endParaRPr lang="cs-CZ"/>
        </a:p>
      </dgm:t>
    </dgm:pt>
    <dgm:pt modelId="{509D610F-2DF6-417A-BD5F-9339AF9BB2C0}" type="pres">
      <dgm:prSet presAssocID="{572A2F3D-DDF3-4BFD-AA7B-AC717B9D84EE}" presName="linearFlow" presStyleCnt="0">
        <dgm:presLayoutVars>
          <dgm:dir/>
          <dgm:animLvl val="lvl"/>
          <dgm:resizeHandles val="exact"/>
        </dgm:presLayoutVars>
      </dgm:prSet>
      <dgm:spPr/>
    </dgm:pt>
    <dgm:pt modelId="{B2E88501-655E-4DAB-98AA-62DAC3FCDAA5}" type="pres">
      <dgm:prSet presAssocID="{F3EC7A46-4935-4C3D-872B-54856BB043EF}" presName="composite" presStyleCnt="0"/>
      <dgm:spPr/>
    </dgm:pt>
    <dgm:pt modelId="{69635A3B-2EDE-4FD7-B99F-52058881F892}" type="pres">
      <dgm:prSet presAssocID="{F3EC7A46-4935-4C3D-872B-54856BB043E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711FAE00-3765-46AD-AE1E-4F95BB65C367}" type="pres">
      <dgm:prSet presAssocID="{F3EC7A46-4935-4C3D-872B-54856BB043EF}" presName="descendantText" presStyleLbl="alignAcc1" presStyleIdx="0" presStyleCnt="4">
        <dgm:presLayoutVars>
          <dgm:bulletEnabled val="1"/>
        </dgm:presLayoutVars>
      </dgm:prSet>
      <dgm:spPr/>
    </dgm:pt>
    <dgm:pt modelId="{94EA4256-863F-43DF-B826-2D61ACA42B5C}" type="pres">
      <dgm:prSet presAssocID="{ED4479F4-375C-4CE0-B19A-0B2039DA6A1F}" presName="sp" presStyleCnt="0"/>
      <dgm:spPr/>
    </dgm:pt>
    <dgm:pt modelId="{E2433709-E110-4F2B-A917-DE1E8DD9F935}" type="pres">
      <dgm:prSet presAssocID="{4858B490-13C2-4BF9-B293-EB764244334B}" presName="composite" presStyleCnt="0"/>
      <dgm:spPr/>
    </dgm:pt>
    <dgm:pt modelId="{6273F2F1-0A99-466A-AC6D-CBB3B936E11D}" type="pres">
      <dgm:prSet presAssocID="{4858B490-13C2-4BF9-B293-EB764244334B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7380CC52-A2CD-4E1C-85F9-F6E9EB48C5AE}" type="pres">
      <dgm:prSet presAssocID="{4858B490-13C2-4BF9-B293-EB764244334B}" presName="descendantText" presStyleLbl="alignAcc1" presStyleIdx="1" presStyleCnt="4">
        <dgm:presLayoutVars>
          <dgm:bulletEnabled val="1"/>
        </dgm:presLayoutVars>
      </dgm:prSet>
      <dgm:spPr/>
    </dgm:pt>
    <dgm:pt modelId="{E5F339BC-FBBA-495D-972F-7F41BC615799}" type="pres">
      <dgm:prSet presAssocID="{36C3AD3D-F69F-4AD4-BC55-87171F5A54E9}" presName="sp" presStyleCnt="0"/>
      <dgm:spPr/>
    </dgm:pt>
    <dgm:pt modelId="{CCE49DFC-0E73-4D03-8BFD-DE04A0C5F82F}" type="pres">
      <dgm:prSet presAssocID="{9063A8E4-2634-45C7-887A-A8889E876DE0}" presName="composite" presStyleCnt="0"/>
      <dgm:spPr/>
    </dgm:pt>
    <dgm:pt modelId="{649BAD82-D61C-4BE8-BD78-A15F9B1F1B73}" type="pres">
      <dgm:prSet presAssocID="{9063A8E4-2634-45C7-887A-A8889E876DE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7BA5A2E-0508-4863-8E79-A0F5B2E063EF}" type="pres">
      <dgm:prSet presAssocID="{9063A8E4-2634-45C7-887A-A8889E876DE0}" presName="descendantText" presStyleLbl="alignAcc1" presStyleIdx="2" presStyleCnt="4">
        <dgm:presLayoutVars>
          <dgm:bulletEnabled val="1"/>
        </dgm:presLayoutVars>
      </dgm:prSet>
      <dgm:spPr/>
    </dgm:pt>
    <dgm:pt modelId="{CBFCF8D7-9024-4720-829C-30187603A3FF}" type="pres">
      <dgm:prSet presAssocID="{672DE854-916A-4BF9-87B5-013E14A7A739}" presName="sp" presStyleCnt="0"/>
      <dgm:spPr/>
    </dgm:pt>
    <dgm:pt modelId="{34311494-8428-4214-BF9D-D14343CEF134}" type="pres">
      <dgm:prSet presAssocID="{481E4B7D-A2B6-4C59-96A3-C7B7F43AC55C}" presName="composite" presStyleCnt="0"/>
      <dgm:spPr/>
    </dgm:pt>
    <dgm:pt modelId="{B990518C-20E1-469B-800D-2BC52AB50557}" type="pres">
      <dgm:prSet presAssocID="{481E4B7D-A2B6-4C59-96A3-C7B7F43AC55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82B9CC45-6CA4-459C-A397-BE0C01CF3C66}" type="pres">
      <dgm:prSet presAssocID="{481E4B7D-A2B6-4C59-96A3-C7B7F43AC55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11F5807-EA33-44A6-B478-C8A64D1C1CAB}" srcId="{481E4B7D-A2B6-4C59-96A3-C7B7F43AC55C}" destId="{26DAA345-5FF1-47A2-9A76-C67BB771F93D}" srcOrd="0" destOrd="0" parTransId="{3BEF38ED-4A39-4800-9B0A-D50042B5DE1C}" sibTransId="{86317995-39EF-43BB-A323-89001EA44838}"/>
    <dgm:cxn modelId="{9A2B6D12-6530-4651-A54A-592C6762305B}" srcId="{572A2F3D-DDF3-4BFD-AA7B-AC717B9D84EE}" destId="{9063A8E4-2634-45C7-887A-A8889E876DE0}" srcOrd="2" destOrd="0" parTransId="{0EC11311-5012-4DD5-AC42-2450CDC23747}" sibTransId="{672DE854-916A-4BF9-87B5-013E14A7A739}"/>
    <dgm:cxn modelId="{EC793121-1342-43B0-970B-E32C2CC868F8}" type="presOf" srcId="{F3EC7A46-4935-4C3D-872B-54856BB043EF}" destId="{69635A3B-2EDE-4FD7-B99F-52058881F892}" srcOrd="0" destOrd="0" presId="urn:microsoft.com/office/officeart/2005/8/layout/chevron2"/>
    <dgm:cxn modelId="{03CBD134-A3C1-4590-BB27-DB646D6E2CCF}" type="presOf" srcId="{915A9BCB-EF12-42E3-8308-50A64D85F0BD}" destId="{711FAE00-3765-46AD-AE1E-4F95BB65C367}" srcOrd="0" destOrd="0" presId="urn:microsoft.com/office/officeart/2005/8/layout/chevron2"/>
    <dgm:cxn modelId="{5C630637-B442-4905-BBE7-75031F177A07}" type="presOf" srcId="{26DAA345-5FF1-47A2-9A76-C67BB771F93D}" destId="{82B9CC45-6CA4-459C-A397-BE0C01CF3C66}" srcOrd="0" destOrd="0" presId="urn:microsoft.com/office/officeart/2005/8/layout/chevron2"/>
    <dgm:cxn modelId="{EF93D93A-94EF-4D71-BD1F-E559D7B807F6}" srcId="{572A2F3D-DDF3-4BFD-AA7B-AC717B9D84EE}" destId="{4858B490-13C2-4BF9-B293-EB764244334B}" srcOrd="1" destOrd="0" parTransId="{56C27488-FC45-41B0-A90B-7762E464131D}" sibTransId="{36C3AD3D-F69F-4AD4-BC55-87171F5A54E9}"/>
    <dgm:cxn modelId="{6A76D162-6930-4B6A-BDFE-B66626FA4577}" srcId="{F3EC7A46-4935-4C3D-872B-54856BB043EF}" destId="{915A9BCB-EF12-42E3-8308-50A64D85F0BD}" srcOrd="0" destOrd="0" parTransId="{BB45B9DD-0FD5-4237-9BD5-8466DA6E2CB2}" sibTransId="{3E0A6A24-84E4-4FBE-9DD0-6CF86F912905}"/>
    <dgm:cxn modelId="{4B8C4A46-278D-4E81-9B51-4169775CAE7B}" type="presOf" srcId="{9063A8E4-2634-45C7-887A-A8889E876DE0}" destId="{649BAD82-D61C-4BE8-BD78-A15F9B1F1B73}" srcOrd="0" destOrd="0" presId="urn:microsoft.com/office/officeart/2005/8/layout/chevron2"/>
    <dgm:cxn modelId="{81331856-0056-465C-931B-17B9D3FADFAB}" type="presOf" srcId="{481E4B7D-A2B6-4C59-96A3-C7B7F43AC55C}" destId="{B990518C-20E1-469B-800D-2BC52AB50557}" srcOrd="0" destOrd="0" presId="urn:microsoft.com/office/officeart/2005/8/layout/chevron2"/>
    <dgm:cxn modelId="{07E11D77-5231-4CC4-B1E9-06DA9968747E}" srcId="{9063A8E4-2634-45C7-887A-A8889E876DE0}" destId="{FC5AAA84-5EAD-4406-8C56-390E7DDB77AF}" srcOrd="0" destOrd="0" parTransId="{C88F38B0-C962-405A-998D-9E2CFE7C9724}" sibTransId="{E4626672-07FE-433E-9271-8A45EEA2167F}"/>
    <dgm:cxn modelId="{3F53347F-6C88-4502-B0A4-96B8566F84EE}" type="presOf" srcId="{4858B490-13C2-4BF9-B293-EB764244334B}" destId="{6273F2F1-0A99-466A-AC6D-CBB3B936E11D}" srcOrd="0" destOrd="0" presId="urn:microsoft.com/office/officeart/2005/8/layout/chevron2"/>
    <dgm:cxn modelId="{2A292282-8B26-457D-9D44-36F8FBE1F21D}" srcId="{572A2F3D-DDF3-4BFD-AA7B-AC717B9D84EE}" destId="{F3EC7A46-4935-4C3D-872B-54856BB043EF}" srcOrd="0" destOrd="0" parTransId="{F5A3D632-EAD3-4B31-A449-B12E1E351A3D}" sibTransId="{ED4479F4-375C-4CE0-B19A-0B2039DA6A1F}"/>
    <dgm:cxn modelId="{055F7588-1059-4979-924D-415EB25717CE}" type="presOf" srcId="{FC5AAA84-5EAD-4406-8C56-390E7DDB77AF}" destId="{D7BA5A2E-0508-4863-8E79-A0F5B2E063EF}" srcOrd="0" destOrd="0" presId="urn:microsoft.com/office/officeart/2005/8/layout/chevron2"/>
    <dgm:cxn modelId="{3591FBA3-3A33-4840-9D98-0E09BB8D13AD}" srcId="{4858B490-13C2-4BF9-B293-EB764244334B}" destId="{E7F85D89-3403-4F3F-BAE0-7A8893BAF4C4}" srcOrd="0" destOrd="0" parTransId="{F4F5ECD0-D3F3-4E12-B8CD-4E01C3F19938}" sibTransId="{70B43773-9FB5-48B0-81DB-709F8295567A}"/>
    <dgm:cxn modelId="{AD31CFE1-8259-4047-A6F6-9B71B775F508}" srcId="{572A2F3D-DDF3-4BFD-AA7B-AC717B9D84EE}" destId="{481E4B7D-A2B6-4C59-96A3-C7B7F43AC55C}" srcOrd="3" destOrd="0" parTransId="{CB4FA0EF-E8D3-4C07-AF45-DFA5ED6C8BAD}" sibTransId="{F50408ED-1C17-4719-8A31-61BD5D3412A4}"/>
    <dgm:cxn modelId="{F632FBE7-3C1E-4DD7-AB88-51763B049C4F}" type="presOf" srcId="{572A2F3D-DDF3-4BFD-AA7B-AC717B9D84EE}" destId="{509D610F-2DF6-417A-BD5F-9339AF9BB2C0}" srcOrd="0" destOrd="0" presId="urn:microsoft.com/office/officeart/2005/8/layout/chevron2"/>
    <dgm:cxn modelId="{4BF596F0-134E-4842-8D20-07FA4D7B6F25}" type="presOf" srcId="{E7F85D89-3403-4F3F-BAE0-7A8893BAF4C4}" destId="{7380CC52-A2CD-4E1C-85F9-F6E9EB48C5AE}" srcOrd="0" destOrd="0" presId="urn:microsoft.com/office/officeart/2005/8/layout/chevron2"/>
    <dgm:cxn modelId="{96501D1F-F550-4DBC-A3C1-D4DA67872A0C}" type="presParOf" srcId="{509D610F-2DF6-417A-BD5F-9339AF9BB2C0}" destId="{B2E88501-655E-4DAB-98AA-62DAC3FCDAA5}" srcOrd="0" destOrd="0" presId="urn:microsoft.com/office/officeart/2005/8/layout/chevron2"/>
    <dgm:cxn modelId="{86EF4105-0EDE-43D9-AA1E-2A731419AE73}" type="presParOf" srcId="{B2E88501-655E-4DAB-98AA-62DAC3FCDAA5}" destId="{69635A3B-2EDE-4FD7-B99F-52058881F892}" srcOrd="0" destOrd="0" presId="urn:microsoft.com/office/officeart/2005/8/layout/chevron2"/>
    <dgm:cxn modelId="{60C8967D-6549-4CF1-AF09-2EF5F24F3BC2}" type="presParOf" srcId="{B2E88501-655E-4DAB-98AA-62DAC3FCDAA5}" destId="{711FAE00-3765-46AD-AE1E-4F95BB65C367}" srcOrd="1" destOrd="0" presId="urn:microsoft.com/office/officeart/2005/8/layout/chevron2"/>
    <dgm:cxn modelId="{CDDB9CC3-96E8-4F65-B0E5-D16ECC2343D1}" type="presParOf" srcId="{509D610F-2DF6-417A-BD5F-9339AF9BB2C0}" destId="{94EA4256-863F-43DF-B826-2D61ACA42B5C}" srcOrd="1" destOrd="0" presId="urn:microsoft.com/office/officeart/2005/8/layout/chevron2"/>
    <dgm:cxn modelId="{824349E5-A392-4C8D-A711-BD9E5484576B}" type="presParOf" srcId="{509D610F-2DF6-417A-BD5F-9339AF9BB2C0}" destId="{E2433709-E110-4F2B-A917-DE1E8DD9F935}" srcOrd="2" destOrd="0" presId="urn:microsoft.com/office/officeart/2005/8/layout/chevron2"/>
    <dgm:cxn modelId="{1215B1B4-3C2B-4C62-86B3-410CA416BCE5}" type="presParOf" srcId="{E2433709-E110-4F2B-A917-DE1E8DD9F935}" destId="{6273F2F1-0A99-466A-AC6D-CBB3B936E11D}" srcOrd="0" destOrd="0" presId="urn:microsoft.com/office/officeart/2005/8/layout/chevron2"/>
    <dgm:cxn modelId="{A7C1632D-4FFE-413C-BA5F-5EE06D141124}" type="presParOf" srcId="{E2433709-E110-4F2B-A917-DE1E8DD9F935}" destId="{7380CC52-A2CD-4E1C-85F9-F6E9EB48C5AE}" srcOrd="1" destOrd="0" presId="urn:microsoft.com/office/officeart/2005/8/layout/chevron2"/>
    <dgm:cxn modelId="{31693E8F-E783-4EFA-9057-DAC62330DFC5}" type="presParOf" srcId="{509D610F-2DF6-417A-BD5F-9339AF9BB2C0}" destId="{E5F339BC-FBBA-495D-972F-7F41BC615799}" srcOrd="3" destOrd="0" presId="urn:microsoft.com/office/officeart/2005/8/layout/chevron2"/>
    <dgm:cxn modelId="{3166D43C-4318-43A4-9B5D-1F16AA1732B3}" type="presParOf" srcId="{509D610F-2DF6-417A-BD5F-9339AF9BB2C0}" destId="{CCE49DFC-0E73-4D03-8BFD-DE04A0C5F82F}" srcOrd="4" destOrd="0" presId="urn:microsoft.com/office/officeart/2005/8/layout/chevron2"/>
    <dgm:cxn modelId="{1756823D-B228-422F-A1B3-FA1FDAC0058D}" type="presParOf" srcId="{CCE49DFC-0E73-4D03-8BFD-DE04A0C5F82F}" destId="{649BAD82-D61C-4BE8-BD78-A15F9B1F1B73}" srcOrd="0" destOrd="0" presId="urn:microsoft.com/office/officeart/2005/8/layout/chevron2"/>
    <dgm:cxn modelId="{527E3141-C74D-47A4-9ACB-44F6B0A2E050}" type="presParOf" srcId="{CCE49DFC-0E73-4D03-8BFD-DE04A0C5F82F}" destId="{D7BA5A2E-0508-4863-8E79-A0F5B2E063EF}" srcOrd="1" destOrd="0" presId="urn:microsoft.com/office/officeart/2005/8/layout/chevron2"/>
    <dgm:cxn modelId="{0AB8D5FB-1ABD-4A51-BDDB-B07E4FF2FF54}" type="presParOf" srcId="{509D610F-2DF6-417A-BD5F-9339AF9BB2C0}" destId="{CBFCF8D7-9024-4720-829C-30187603A3FF}" srcOrd="5" destOrd="0" presId="urn:microsoft.com/office/officeart/2005/8/layout/chevron2"/>
    <dgm:cxn modelId="{332DA57E-F301-4FC6-9164-C49E95E77187}" type="presParOf" srcId="{509D610F-2DF6-417A-BD5F-9339AF9BB2C0}" destId="{34311494-8428-4214-BF9D-D14343CEF134}" srcOrd="6" destOrd="0" presId="urn:microsoft.com/office/officeart/2005/8/layout/chevron2"/>
    <dgm:cxn modelId="{4DE1824C-4B7E-4C23-B570-2F264740250F}" type="presParOf" srcId="{34311494-8428-4214-BF9D-D14343CEF134}" destId="{B990518C-20E1-469B-800D-2BC52AB50557}" srcOrd="0" destOrd="0" presId="urn:microsoft.com/office/officeart/2005/8/layout/chevron2"/>
    <dgm:cxn modelId="{E4709AB8-3672-4866-A233-1A9116CB658F}" type="presParOf" srcId="{34311494-8428-4214-BF9D-D14343CEF134}" destId="{82B9CC45-6CA4-459C-A397-BE0C01CF3C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1EA26A-D18C-44BD-9F9A-BABA41C31363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249C2A1F-F11D-450E-B7E2-44C21247FAD6}">
      <dgm:prSet phldrT="[Text]" custT="1"/>
      <dgm:spPr/>
      <dgm:t>
        <a:bodyPr/>
        <a:lstStyle/>
        <a:p>
          <a:r>
            <a:rPr lang="cs-CZ" sz="3600"/>
            <a:t>Majetková akumulace</a:t>
          </a:r>
        </a:p>
      </dgm:t>
    </dgm:pt>
    <dgm:pt modelId="{2C7DAD47-4763-42B9-B22F-3653DFE58CBE}" type="parTrans" cxnId="{FB50EB45-8ECB-44A4-A370-E7718971BFAD}">
      <dgm:prSet/>
      <dgm:spPr/>
      <dgm:t>
        <a:bodyPr/>
        <a:lstStyle/>
        <a:p>
          <a:endParaRPr lang="cs-CZ" sz="3600"/>
        </a:p>
      </dgm:t>
    </dgm:pt>
    <dgm:pt modelId="{38B04104-786C-4BDA-BD97-062F16A1C0E7}" type="sibTrans" cxnId="{FB50EB45-8ECB-44A4-A370-E7718971BFAD}">
      <dgm:prSet/>
      <dgm:spPr/>
      <dgm:t>
        <a:bodyPr/>
        <a:lstStyle/>
        <a:p>
          <a:endParaRPr lang="cs-CZ" sz="3600"/>
        </a:p>
      </dgm:t>
    </dgm:pt>
    <dgm:pt modelId="{14861A52-AFC4-4DE1-B81D-8B06ACCC2CD4}">
      <dgm:prSet phldrT="[Text]" custT="1"/>
      <dgm:spPr/>
      <dgm:t>
        <a:bodyPr/>
        <a:lstStyle/>
        <a:p>
          <a:r>
            <a:rPr lang="cs-CZ" sz="3600"/>
            <a:t>Finanční jistota</a:t>
          </a:r>
        </a:p>
      </dgm:t>
    </dgm:pt>
    <dgm:pt modelId="{E1E46353-D5F1-4693-9E1E-512D35E42C37}" type="parTrans" cxnId="{3F483107-408F-431B-8ED9-0FCF3202D9EA}">
      <dgm:prSet/>
      <dgm:spPr/>
      <dgm:t>
        <a:bodyPr/>
        <a:lstStyle/>
        <a:p>
          <a:endParaRPr lang="cs-CZ" sz="3600"/>
        </a:p>
      </dgm:t>
    </dgm:pt>
    <dgm:pt modelId="{85152624-4D69-4D5C-ADCF-75368146BD49}" type="sibTrans" cxnId="{3F483107-408F-431B-8ED9-0FCF3202D9EA}">
      <dgm:prSet/>
      <dgm:spPr/>
      <dgm:t>
        <a:bodyPr/>
        <a:lstStyle/>
        <a:p>
          <a:endParaRPr lang="cs-CZ" sz="3600"/>
        </a:p>
      </dgm:t>
    </dgm:pt>
    <dgm:pt modelId="{F569EEA9-7966-461C-9E99-1E78AEEB65FD}">
      <dgm:prSet phldrT="[Text]" custT="1"/>
      <dgm:spPr/>
      <dgm:t>
        <a:bodyPr/>
        <a:lstStyle/>
        <a:p>
          <a:r>
            <a:rPr lang="cs-CZ" sz="3600"/>
            <a:t>Důchodové zabezpečení</a:t>
          </a:r>
        </a:p>
      </dgm:t>
    </dgm:pt>
    <dgm:pt modelId="{BC3701D3-4BC8-4C07-B176-E7C0FFB98D3E}" type="parTrans" cxnId="{ECB809FC-97D0-42CF-AA65-F2B681E5A134}">
      <dgm:prSet/>
      <dgm:spPr/>
      <dgm:t>
        <a:bodyPr/>
        <a:lstStyle/>
        <a:p>
          <a:endParaRPr lang="cs-CZ" sz="3600"/>
        </a:p>
      </dgm:t>
    </dgm:pt>
    <dgm:pt modelId="{5968D551-E9AA-4571-8720-A31674B77A26}" type="sibTrans" cxnId="{ECB809FC-97D0-42CF-AA65-F2B681E5A134}">
      <dgm:prSet/>
      <dgm:spPr/>
      <dgm:t>
        <a:bodyPr/>
        <a:lstStyle/>
        <a:p>
          <a:endParaRPr lang="cs-CZ" sz="3600"/>
        </a:p>
      </dgm:t>
    </dgm:pt>
    <dgm:pt modelId="{1CCE4F85-09A1-4B0B-BF9B-E27B75D2C971}">
      <dgm:prSet phldrT="[Text]" custT="1"/>
      <dgm:spPr/>
      <dgm:t>
        <a:bodyPr/>
        <a:lstStyle/>
        <a:p>
          <a:r>
            <a:rPr lang="cs-CZ" sz="3600"/>
            <a:t>Plánování</a:t>
          </a:r>
        </a:p>
      </dgm:t>
    </dgm:pt>
    <dgm:pt modelId="{A71EE62F-7727-42D3-9D92-4A581DE5C4E1}" type="parTrans" cxnId="{24EDF82F-D01A-4A47-8C1F-8DC282189A31}">
      <dgm:prSet/>
      <dgm:spPr/>
      <dgm:t>
        <a:bodyPr/>
        <a:lstStyle/>
        <a:p>
          <a:endParaRPr lang="cs-CZ" sz="3600"/>
        </a:p>
      </dgm:t>
    </dgm:pt>
    <dgm:pt modelId="{058C5107-8F14-4FB4-B43C-1CF4277F27AC}" type="sibTrans" cxnId="{24EDF82F-D01A-4A47-8C1F-8DC282189A31}">
      <dgm:prSet/>
      <dgm:spPr/>
      <dgm:t>
        <a:bodyPr/>
        <a:lstStyle/>
        <a:p>
          <a:endParaRPr lang="cs-CZ" sz="3600"/>
        </a:p>
      </dgm:t>
    </dgm:pt>
    <dgm:pt modelId="{BAE73246-59F6-4B2B-BFE1-A44DAE8C3722}">
      <dgm:prSet phldrT="[Text]" custT="1"/>
      <dgm:spPr/>
      <dgm:t>
        <a:bodyPr/>
        <a:lstStyle/>
        <a:p>
          <a:r>
            <a:rPr lang="cs-CZ" sz="3600"/>
            <a:t>Plnění cílů</a:t>
          </a:r>
        </a:p>
      </dgm:t>
    </dgm:pt>
    <dgm:pt modelId="{33A52653-55AA-4E11-9AD3-816B59982EC8}" type="parTrans" cxnId="{565DC496-42F6-4963-A847-06F87D3E207D}">
      <dgm:prSet/>
      <dgm:spPr/>
      <dgm:t>
        <a:bodyPr/>
        <a:lstStyle/>
        <a:p>
          <a:endParaRPr lang="cs-CZ" sz="3600"/>
        </a:p>
      </dgm:t>
    </dgm:pt>
    <dgm:pt modelId="{CD91CA0E-782B-4EA3-AE6D-C3CE462D1F37}" type="sibTrans" cxnId="{565DC496-42F6-4963-A847-06F87D3E207D}">
      <dgm:prSet/>
      <dgm:spPr/>
      <dgm:t>
        <a:bodyPr/>
        <a:lstStyle/>
        <a:p>
          <a:endParaRPr lang="cs-CZ" sz="3600"/>
        </a:p>
      </dgm:t>
    </dgm:pt>
    <dgm:pt modelId="{D15FA04E-2087-4B4E-A7DC-EA84592F543A}" type="pres">
      <dgm:prSet presAssocID="{281EA26A-D18C-44BD-9F9A-BABA41C31363}" presName="diagram" presStyleCnt="0">
        <dgm:presLayoutVars>
          <dgm:dir/>
          <dgm:resizeHandles val="exact"/>
        </dgm:presLayoutVars>
      </dgm:prSet>
      <dgm:spPr/>
    </dgm:pt>
    <dgm:pt modelId="{7C2ABAF2-1EDD-44C7-A860-B2CF64EB5402}" type="pres">
      <dgm:prSet presAssocID="{249C2A1F-F11D-450E-B7E2-44C21247FAD6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4EFC755F-63E8-4E15-BD66-6DA84D1DAB66}" type="pres">
      <dgm:prSet presAssocID="{38B04104-786C-4BDA-BD97-062F16A1C0E7}" presName="sibTrans" presStyleCnt="0"/>
      <dgm:spPr/>
    </dgm:pt>
    <dgm:pt modelId="{C04F19C5-6D07-45DD-A74D-BFE173FBD932}" type="pres">
      <dgm:prSet presAssocID="{14861A52-AFC4-4DE1-B81D-8B06ACCC2CD4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0B4EC64F-2D83-43E9-9A0F-999ABBE6BB3A}" type="pres">
      <dgm:prSet presAssocID="{85152624-4D69-4D5C-ADCF-75368146BD49}" presName="sibTrans" presStyleCnt="0"/>
      <dgm:spPr/>
    </dgm:pt>
    <dgm:pt modelId="{BEB1BE3D-F571-4F1A-B452-DAA65BB530E6}" type="pres">
      <dgm:prSet presAssocID="{F569EEA9-7966-461C-9E99-1E78AEEB65FD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4E434096-44D6-4464-A198-46CF026D3A00}" type="pres">
      <dgm:prSet presAssocID="{5968D551-E9AA-4571-8720-A31674B77A26}" presName="sibTrans" presStyleCnt="0"/>
      <dgm:spPr/>
    </dgm:pt>
    <dgm:pt modelId="{987885C9-41ED-4519-9D25-D3ADB0F00DE3}" type="pres">
      <dgm:prSet presAssocID="{1CCE4F85-09A1-4B0B-BF9B-E27B75D2C971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8844E430-16D7-4655-92EC-15DABC80429D}" type="pres">
      <dgm:prSet presAssocID="{058C5107-8F14-4FB4-B43C-1CF4277F27AC}" presName="sibTrans" presStyleCnt="0"/>
      <dgm:spPr/>
    </dgm:pt>
    <dgm:pt modelId="{C428CBF6-D463-43F7-901C-56C26D95F3DD}" type="pres">
      <dgm:prSet presAssocID="{BAE73246-59F6-4B2B-BFE1-A44DAE8C3722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F483107-408F-431B-8ED9-0FCF3202D9EA}" srcId="{281EA26A-D18C-44BD-9F9A-BABA41C31363}" destId="{14861A52-AFC4-4DE1-B81D-8B06ACCC2CD4}" srcOrd="1" destOrd="0" parTransId="{E1E46353-D5F1-4693-9E1E-512D35E42C37}" sibTransId="{85152624-4D69-4D5C-ADCF-75368146BD49}"/>
    <dgm:cxn modelId="{4EA7A82D-8E1F-408A-95A1-F56A89242B2E}" type="presOf" srcId="{1CCE4F85-09A1-4B0B-BF9B-E27B75D2C971}" destId="{987885C9-41ED-4519-9D25-D3ADB0F00DE3}" srcOrd="0" destOrd="0" presId="urn:microsoft.com/office/officeart/2005/8/layout/default"/>
    <dgm:cxn modelId="{24EDF82F-D01A-4A47-8C1F-8DC282189A31}" srcId="{281EA26A-D18C-44BD-9F9A-BABA41C31363}" destId="{1CCE4F85-09A1-4B0B-BF9B-E27B75D2C971}" srcOrd="3" destOrd="0" parTransId="{A71EE62F-7727-42D3-9D92-4A581DE5C4E1}" sibTransId="{058C5107-8F14-4FB4-B43C-1CF4277F27AC}"/>
    <dgm:cxn modelId="{B9155536-9FFD-4FA2-91DE-0387C10089A9}" type="presOf" srcId="{BAE73246-59F6-4B2B-BFE1-A44DAE8C3722}" destId="{C428CBF6-D463-43F7-901C-56C26D95F3DD}" srcOrd="0" destOrd="0" presId="urn:microsoft.com/office/officeart/2005/8/layout/default"/>
    <dgm:cxn modelId="{FB50EB45-8ECB-44A4-A370-E7718971BFAD}" srcId="{281EA26A-D18C-44BD-9F9A-BABA41C31363}" destId="{249C2A1F-F11D-450E-B7E2-44C21247FAD6}" srcOrd="0" destOrd="0" parTransId="{2C7DAD47-4763-42B9-B22F-3653DFE58CBE}" sibTransId="{38B04104-786C-4BDA-BD97-062F16A1C0E7}"/>
    <dgm:cxn modelId="{565DC496-42F6-4963-A847-06F87D3E207D}" srcId="{281EA26A-D18C-44BD-9F9A-BABA41C31363}" destId="{BAE73246-59F6-4B2B-BFE1-A44DAE8C3722}" srcOrd="4" destOrd="0" parTransId="{33A52653-55AA-4E11-9AD3-816B59982EC8}" sibTransId="{CD91CA0E-782B-4EA3-AE6D-C3CE462D1F37}"/>
    <dgm:cxn modelId="{CF6448A2-145C-4F8E-8CD4-854D92FC3F87}" type="presOf" srcId="{281EA26A-D18C-44BD-9F9A-BABA41C31363}" destId="{D15FA04E-2087-4B4E-A7DC-EA84592F543A}" srcOrd="0" destOrd="0" presId="urn:microsoft.com/office/officeart/2005/8/layout/default"/>
    <dgm:cxn modelId="{137EA4A6-AD49-41E1-8439-81C3CD1D64A0}" type="presOf" srcId="{14861A52-AFC4-4DE1-B81D-8B06ACCC2CD4}" destId="{C04F19C5-6D07-45DD-A74D-BFE173FBD932}" srcOrd="0" destOrd="0" presId="urn:microsoft.com/office/officeart/2005/8/layout/default"/>
    <dgm:cxn modelId="{F4CC09BA-B82A-4E3E-99CA-A6B4A6826DD3}" type="presOf" srcId="{249C2A1F-F11D-450E-B7E2-44C21247FAD6}" destId="{7C2ABAF2-1EDD-44C7-A860-B2CF64EB5402}" srcOrd="0" destOrd="0" presId="urn:microsoft.com/office/officeart/2005/8/layout/default"/>
    <dgm:cxn modelId="{AC7AC2D4-02A2-4303-A838-43FBE6724943}" type="presOf" srcId="{F569EEA9-7966-461C-9E99-1E78AEEB65FD}" destId="{BEB1BE3D-F571-4F1A-B452-DAA65BB530E6}" srcOrd="0" destOrd="0" presId="urn:microsoft.com/office/officeart/2005/8/layout/default"/>
    <dgm:cxn modelId="{ECB809FC-97D0-42CF-AA65-F2B681E5A134}" srcId="{281EA26A-D18C-44BD-9F9A-BABA41C31363}" destId="{F569EEA9-7966-461C-9E99-1E78AEEB65FD}" srcOrd="2" destOrd="0" parTransId="{BC3701D3-4BC8-4C07-B176-E7C0FFB98D3E}" sibTransId="{5968D551-E9AA-4571-8720-A31674B77A26}"/>
    <dgm:cxn modelId="{DE2DA407-707F-48D9-B788-9963AD127E96}" type="presParOf" srcId="{D15FA04E-2087-4B4E-A7DC-EA84592F543A}" destId="{7C2ABAF2-1EDD-44C7-A860-B2CF64EB5402}" srcOrd="0" destOrd="0" presId="urn:microsoft.com/office/officeart/2005/8/layout/default"/>
    <dgm:cxn modelId="{58074421-2149-4720-ADBC-0D3F5100E2DD}" type="presParOf" srcId="{D15FA04E-2087-4B4E-A7DC-EA84592F543A}" destId="{4EFC755F-63E8-4E15-BD66-6DA84D1DAB66}" srcOrd="1" destOrd="0" presId="urn:microsoft.com/office/officeart/2005/8/layout/default"/>
    <dgm:cxn modelId="{613598F6-B486-4A15-96D0-AF08573C745B}" type="presParOf" srcId="{D15FA04E-2087-4B4E-A7DC-EA84592F543A}" destId="{C04F19C5-6D07-45DD-A74D-BFE173FBD932}" srcOrd="2" destOrd="0" presId="urn:microsoft.com/office/officeart/2005/8/layout/default"/>
    <dgm:cxn modelId="{FC49F60F-6D56-4DCF-BDCE-424B66597FE2}" type="presParOf" srcId="{D15FA04E-2087-4B4E-A7DC-EA84592F543A}" destId="{0B4EC64F-2D83-43E9-9A0F-999ABBE6BB3A}" srcOrd="3" destOrd="0" presId="urn:microsoft.com/office/officeart/2005/8/layout/default"/>
    <dgm:cxn modelId="{53BF10C5-5759-4CC7-9286-E683F9CE7826}" type="presParOf" srcId="{D15FA04E-2087-4B4E-A7DC-EA84592F543A}" destId="{BEB1BE3D-F571-4F1A-B452-DAA65BB530E6}" srcOrd="4" destOrd="0" presId="urn:microsoft.com/office/officeart/2005/8/layout/default"/>
    <dgm:cxn modelId="{5D409B3A-9DC1-4C5B-8DED-C600F54A5899}" type="presParOf" srcId="{D15FA04E-2087-4B4E-A7DC-EA84592F543A}" destId="{4E434096-44D6-4464-A198-46CF026D3A00}" srcOrd="5" destOrd="0" presId="urn:microsoft.com/office/officeart/2005/8/layout/default"/>
    <dgm:cxn modelId="{9DEC660B-E230-470A-AAD8-1F51490B95F6}" type="presParOf" srcId="{D15FA04E-2087-4B4E-A7DC-EA84592F543A}" destId="{987885C9-41ED-4519-9D25-D3ADB0F00DE3}" srcOrd="6" destOrd="0" presId="urn:microsoft.com/office/officeart/2005/8/layout/default"/>
    <dgm:cxn modelId="{AD1EADD6-1BCE-4C9A-B61F-EE263BE40C91}" type="presParOf" srcId="{D15FA04E-2087-4B4E-A7DC-EA84592F543A}" destId="{8844E430-16D7-4655-92EC-15DABC80429D}" srcOrd="7" destOrd="0" presId="urn:microsoft.com/office/officeart/2005/8/layout/default"/>
    <dgm:cxn modelId="{BD4A294F-3317-4031-A0F5-4625C48BEEDD}" type="presParOf" srcId="{D15FA04E-2087-4B4E-A7DC-EA84592F543A}" destId="{C428CBF6-D463-43F7-901C-56C26D95F3D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17C259-A1B4-4BB0-95DB-D9EF889C67FA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D43CB9B7-C984-494F-A251-F5B8C826335F}">
      <dgm:prSet phldrT="[Text]" custT="1"/>
      <dgm:spPr/>
      <dgm:t>
        <a:bodyPr/>
        <a:lstStyle/>
        <a:p>
          <a:r>
            <a:rPr lang="cs-CZ" sz="3600"/>
            <a:t>Dovednosti a znalosti</a:t>
          </a:r>
        </a:p>
      </dgm:t>
    </dgm:pt>
    <dgm:pt modelId="{0B23D22A-A58F-46F5-B165-7A089DDB4092}" type="parTrans" cxnId="{E4B19C3A-83D1-46D4-9C8C-A574403B9964}">
      <dgm:prSet/>
      <dgm:spPr/>
      <dgm:t>
        <a:bodyPr/>
        <a:lstStyle/>
        <a:p>
          <a:endParaRPr lang="cs-CZ" sz="3600"/>
        </a:p>
      </dgm:t>
    </dgm:pt>
    <dgm:pt modelId="{A8CF4D33-68A9-4BAC-B497-84B5BCF4F8BB}" type="sibTrans" cxnId="{E4B19C3A-83D1-46D4-9C8C-A574403B9964}">
      <dgm:prSet/>
      <dgm:spPr/>
      <dgm:t>
        <a:bodyPr/>
        <a:lstStyle/>
        <a:p>
          <a:endParaRPr lang="cs-CZ" sz="3600"/>
        </a:p>
      </dgm:t>
    </dgm:pt>
    <dgm:pt modelId="{6B895339-5AA7-4E57-8ED4-394EFE4A7F29}">
      <dgm:prSet phldrT="[Text]" custT="1"/>
      <dgm:spPr/>
      <dgm:t>
        <a:bodyPr/>
        <a:lstStyle/>
        <a:p>
          <a:r>
            <a:rPr lang="cs-CZ" sz="3600"/>
            <a:t>Finanční cíle</a:t>
          </a:r>
        </a:p>
      </dgm:t>
    </dgm:pt>
    <dgm:pt modelId="{A1E6397C-6F16-40DF-9346-5C15DF1D3D1D}" type="parTrans" cxnId="{EBBC7A2C-C5F3-42DC-97D0-70CDE3CF1931}">
      <dgm:prSet/>
      <dgm:spPr/>
      <dgm:t>
        <a:bodyPr/>
        <a:lstStyle/>
        <a:p>
          <a:endParaRPr lang="cs-CZ" sz="3600"/>
        </a:p>
      </dgm:t>
    </dgm:pt>
    <dgm:pt modelId="{7846DBC0-AE04-44BE-85F1-3C2ED202C88E}" type="sibTrans" cxnId="{EBBC7A2C-C5F3-42DC-97D0-70CDE3CF1931}">
      <dgm:prSet/>
      <dgm:spPr/>
      <dgm:t>
        <a:bodyPr/>
        <a:lstStyle/>
        <a:p>
          <a:endParaRPr lang="cs-CZ" sz="3600"/>
        </a:p>
      </dgm:t>
    </dgm:pt>
    <dgm:pt modelId="{BF1A780F-07E8-48E0-A056-D8D7B037814E}">
      <dgm:prSet phldrT="[Text]" custT="1"/>
      <dgm:spPr/>
      <dgm:t>
        <a:bodyPr/>
        <a:lstStyle/>
        <a:p>
          <a:r>
            <a:rPr lang="cs-CZ" sz="3600"/>
            <a:t>Diverzifikace portfolia</a:t>
          </a:r>
        </a:p>
      </dgm:t>
    </dgm:pt>
    <dgm:pt modelId="{BBE1E9E8-1725-472B-8CCB-FDACADFDA8C1}" type="parTrans" cxnId="{84211262-FEFD-4178-8F3F-AFCBD1941B23}">
      <dgm:prSet/>
      <dgm:spPr/>
      <dgm:t>
        <a:bodyPr/>
        <a:lstStyle/>
        <a:p>
          <a:endParaRPr lang="cs-CZ" sz="3600"/>
        </a:p>
      </dgm:t>
    </dgm:pt>
    <dgm:pt modelId="{0C74BE1E-5C5A-4644-8EA4-419CDB1556D9}" type="sibTrans" cxnId="{84211262-FEFD-4178-8F3F-AFCBD1941B23}">
      <dgm:prSet/>
      <dgm:spPr/>
      <dgm:t>
        <a:bodyPr/>
        <a:lstStyle/>
        <a:p>
          <a:endParaRPr lang="cs-CZ" sz="3600"/>
        </a:p>
      </dgm:t>
    </dgm:pt>
    <dgm:pt modelId="{E5F705A4-1757-41ED-831E-3B257FD2AD22}">
      <dgm:prSet phldrT="[Text]" custT="1"/>
      <dgm:spPr/>
      <dgm:t>
        <a:bodyPr/>
        <a:lstStyle/>
        <a:p>
          <a:r>
            <a:rPr lang="cs-CZ" sz="3600"/>
            <a:t>Časový horizont</a:t>
          </a:r>
        </a:p>
      </dgm:t>
    </dgm:pt>
    <dgm:pt modelId="{AE92DC9A-8E5E-4E93-A6CC-0C589BB1439C}" type="parTrans" cxnId="{AA14633C-A3E8-44E8-BE38-88B2F08AF304}">
      <dgm:prSet/>
      <dgm:spPr/>
      <dgm:t>
        <a:bodyPr/>
        <a:lstStyle/>
        <a:p>
          <a:endParaRPr lang="cs-CZ" sz="3600"/>
        </a:p>
      </dgm:t>
    </dgm:pt>
    <dgm:pt modelId="{75D6D4CB-118B-4556-B362-BF93C5A5F5CB}" type="sibTrans" cxnId="{AA14633C-A3E8-44E8-BE38-88B2F08AF304}">
      <dgm:prSet/>
      <dgm:spPr/>
      <dgm:t>
        <a:bodyPr/>
        <a:lstStyle/>
        <a:p>
          <a:endParaRPr lang="cs-CZ" sz="3600"/>
        </a:p>
      </dgm:t>
    </dgm:pt>
    <dgm:pt modelId="{270B0214-9497-4AC5-AE61-9F4B4EFBD42D}">
      <dgm:prSet phldrT="[Text]" custT="1"/>
      <dgm:spPr/>
      <dgm:t>
        <a:bodyPr/>
        <a:lstStyle/>
        <a:p>
          <a:r>
            <a:rPr lang="cs-CZ" sz="3600"/>
            <a:t>Riziko</a:t>
          </a:r>
        </a:p>
      </dgm:t>
    </dgm:pt>
    <dgm:pt modelId="{537A82D0-B40E-489A-83D4-712027729AF9}" type="parTrans" cxnId="{E73397AA-AF24-4BFC-9222-F6AED2F5E5C5}">
      <dgm:prSet/>
      <dgm:spPr/>
      <dgm:t>
        <a:bodyPr/>
        <a:lstStyle/>
        <a:p>
          <a:endParaRPr lang="cs-CZ" sz="3600"/>
        </a:p>
      </dgm:t>
    </dgm:pt>
    <dgm:pt modelId="{CBBEDE87-0AB8-4AE2-B82A-513A2BD8F333}" type="sibTrans" cxnId="{E73397AA-AF24-4BFC-9222-F6AED2F5E5C5}">
      <dgm:prSet/>
      <dgm:spPr/>
      <dgm:t>
        <a:bodyPr/>
        <a:lstStyle/>
        <a:p>
          <a:endParaRPr lang="cs-CZ" sz="3600"/>
        </a:p>
      </dgm:t>
    </dgm:pt>
    <dgm:pt modelId="{E384C011-8BC1-47FA-B28D-77B16BC60BF7}" type="pres">
      <dgm:prSet presAssocID="{4617C259-A1B4-4BB0-95DB-D9EF889C67FA}" presName="diagram" presStyleCnt="0">
        <dgm:presLayoutVars>
          <dgm:dir/>
          <dgm:resizeHandles val="exact"/>
        </dgm:presLayoutVars>
      </dgm:prSet>
      <dgm:spPr/>
    </dgm:pt>
    <dgm:pt modelId="{6ED13E09-26DF-47A2-8FF8-8805044CFF57}" type="pres">
      <dgm:prSet presAssocID="{D43CB9B7-C984-494F-A251-F5B8C826335F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5879F4A7-5154-44EB-9AF0-AD054BE61266}" type="pres">
      <dgm:prSet presAssocID="{A8CF4D33-68A9-4BAC-B497-84B5BCF4F8BB}" presName="sibTrans" presStyleCnt="0"/>
      <dgm:spPr/>
    </dgm:pt>
    <dgm:pt modelId="{B8D6A556-821D-4A6D-9F66-BBDAFA904B1D}" type="pres">
      <dgm:prSet presAssocID="{6B895339-5AA7-4E57-8ED4-394EFE4A7F29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038BF335-E580-4429-939B-BA3A8ACC9270}" type="pres">
      <dgm:prSet presAssocID="{7846DBC0-AE04-44BE-85F1-3C2ED202C88E}" presName="sibTrans" presStyleCnt="0"/>
      <dgm:spPr/>
    </dgm:pt>
    <dgm:pt modelId="{B517D7AA-A7D9-4E5C-84AE-3422CD31650B}" type="pres">
      <dgm:prSet presAssocID="{BF1A780F-07E8-48E0-A056-D8D7B037814E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1A23BE20-B18E-45C4-BEB7-E64116DA6DC8}" type="pres">
      <dgm:prSet presAssocID="{0C74BE1E-5C5A-4644-8EA4-419CDB1556D9}" presName="sibTrans" presStyleCnt="0"/>
      <dgm:spPr/>
    </dgm:pt>
    <dgm:pt modelId="{E68524C7-06BF-4B9F-BC54-D4E33CD32CEF}" type="pres">
      <dgm:prSet presAssocID="{E5F705A4-1757-41ED-831E-3B257FD2AD22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</dgm:pt>
    <dgm:pt modelId="{B7E8D307-C405-4087-8E16-093F5D504CBE}" type="pres">
      <dgm:prSet presAssocID="{75D6D4CB-118B-4556-B362-BF93C5A5F5CB}" presName="sibTrans" presStyleCnt="0"/>
      <dgm:spPr/>
    </dgm:pt>
    <dgm:pt modelId="{DB265401-A4DB-49FA-B3BB-E4D2E03CA716}" type="pres">
      <dgm:prSet presAssocID="{270B0214-9497-4AC5-AE61-9F4B4EFBD42D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19668D00-4322-4508-956D-721D0F037A2E}" type="presOf" srcId="{4617C259-A1B4-4BB0-95DB-D9EF889C67FA}" destId="{E384C011-8BC1-47FA-B28D-77B16BC60BF7}" srcOrd="0" destOrd="0" presId="urn:microsoft.com/office/officeart/2005/8/layout/default"/>
    <dgm:cxn modelId="{EBBC7A2C-C5F3-42DC-97D0-70CDE3CF1931}" srcId="{4617C259-A1B4-4BB0-95DB-D9EF889C67FA}" destId="{6B895339-5AA7-4E57-8ED4-394EFE4A7F29}" srcOrd="1" destOrd="0" parTransId="{A1E6397C-6F16-40DF-9346-5C15DF1D3D1D}" sibTransId="{7846DBC0-AE04-44BE-85F1-3C2ED202C88E}"/>
    <dgm:cxn modelId="{E4B19C3A-83D1-46D4-9C8C-A574403B9964}" srcId="{4617C259-A1B4-4BB0-95DB-D9EF889C67FA}" destId="{D43CB9B7-C984-494F-A251-F5B8C826335F}" srcOrd="0" destOrd="0" parTransId="{0B23D22A-A58F-46F5-B165-7A089DDB4092}" sibTransId="{A8CF4D33-68A9-4BAC-B497-84B5BCF4F8BB}"/>
    <dgm:cxn modelId="{AA14633C-A3E8-44E8-BE38-88B2F08AF304}" srcId="{4617C259-A1B4-4BB0-95DB-D9EF889C67FA}" destId="{E5F705A4-1757-41ED-831E-3B257FD2AD22}" srcOrd="3" destOrd="0" parTransId="{AE92DC9A-8E5E-4E93-A6CC-0C589BB1439C}" sibTransId="{75D6D4CB-118B-4556-B362-BF93C5A5F5CB}"/>
    <dgm:cxn modelId="{84211262-FEFD-4178-8F3F-AFCBD1941B23}" srcId="{4617C259-A1B4-4BB0-95DB-D9EF889C67FA}" destId="{BF1A780F-07E8-48E0-A056-D8D7B037814E}" srcOrd="2" destOrd="0" parTransId="{BBE1E9E8-1725-472B-8CCB-FDACADFDA8C1}" sibTransId="{0C74BE1E-5C5A-4644-8EA4-419CDB1556D9}"/>
    <dgm:cxn modelId="{1873BD78-EFFB-4284-AEF0-2CFE5F2C4A45}" type="presOf" srcId="{6B895339-5AA7-4E57-8ED4-394EFE4A7F29}" destId="{B8D6A556-821D-4A6D-9F66-BBDAFA904B1D}" srcOrd="0" destOrd="0" presId="urn:microsoft.com/office/officeart/2005/8/layout/default"/>
    <dgm:cxn modelId="{96FB9F7F-F889-4330-B2B8-6DAA0480E04D}" type="presOf" srcId="{E5F705A4-1757-41ED-831E-3B257FD2AD22}" destId="{E68524C7-06BF-4B9F-BC54-D4E33CD32CEF}" srcOrd="0" destOrd="0" presId="urn:microsoft.com/office/officeart/2005/8/layout/default"/>
    <dgm:cxn modelId="{98DB948D-DDAF-415E-9F98-5E7E8B6C54B1}" type="presOf" srcId="{D43CB9B7-C984-494F-A251-F5B8C826335F}" destId="{6ED13E09-26DF-47A2-8FF8-8805044CFF57}" srcOrd="0" destOrd="0" presId="urn:microsoft.com/office/officeart/2005/8/layout/default"/>
    <dgm:cxn modelId="{E73397AA-AF24-4BFC-9222-F6AED2F5E5C5}" srcId="{4617C259-A1B4-4BB0-95DB-D9EF889C67FA}" destId="{270B0214-9497-4AC5-AE61-9F4B4EFBD42D}" srcOrd="4" destOrd="0" parTransId="{537A82D0-B40E-489A-83D4-712027729AF9}" sibTransId="{CBBEDE87-0AB8-4AE2-B82A-513A2BD8F333}"/>
    <dgm:cxn modelId="{7626F8C6-55B4-406A-8A6F-9AC3DEA29820}" type="presOf" srcId="{BF1A780F-07E8-48E0-A056-D8D7B037814E}" destId="{B517D7AA-A7D9-4E5C-84AE-3422CD31650B}" srcOrd="0" destOrd="0" presId="urn:microsoft.com/office/officeart/2005/8/layout/default"/>
    <dgm:cxn modelId="{8DBFE1D6-EB02-4ADB-BEB1-47972C27830C}" type="presOf" srcId="{270B0214-9497-4AC5-AE61-9F4B4EFBD42D}" destId="{DB265401-A4DB-49FA-B3BB-E4D2E03CA716}" srcOrd="0" destOrd="0" presId="urn:microsoft.com/office/officeart/2005/8/layout/default"/>
    <dgm:cxn modelId="{A4D6F869-9AB4-46B1-B203-B80C80795419}" type="presParOf" srcId="{E384C011-8BC1-47FA-B28D-77B16BC60BF7}" destId="{6ED13E09-26DF-47A2-8FF8-8805044CFF57}" srcOrd="0" destOrd="0" presId="urn:microsoft.com/office/officeart/2005/8/layout/default"/>
    <dgm:cxn modelId="{94EF2D8E-4A89-4504-A2EA-59F44C47F0B2}" type="presParOf" srcId="{E384C011-8BC1-47FA-B28D-77B16BC60BF7}" destId="{5879F4A7-5154-44EB-9AF0-AD054BE61266}" srcOrd="1" destOrd="0" presId="urn:microsoft.com/office/officeart/2005/8/layout/default"/>
    <dgm:cxn modelId="{67B17EC3-0D65-4A57-BDF2-91BAA17E544E}" type="presParOf" srcId="{E384C011-8BC1-47FA-B28D-77B16BC60BF7}" destId="{B8D6A556-821D-4A6D-9F66-BBDAFA904B1D}" srcOrd="2" destOrd="0" presId="urn:microsoft.com/office/officeart/2005/8/layout/default"/>
    <dgm:cxn modelId="{E46705B0-EA70-4DE9-A4C5-FF58C804A425}" type="presParOf" srcId="{E384C011-8BC1-47FA-B28D-77B16BC60BF7}" destId="{038BF335-E580-4429-939B-BA3A8ACC9270}" srcOrd="3" destOrd="0" presId="urn:microsoft.com/office/officeart/2005/8/layout/default"/>
    <dgm:cxn modelId="{6E915BFA-49D2-4123-9762-02B490397877}" type="presParOf" srcId="{E384C011-8BC1-47FA-B28D-77B16BC60BF7}" destId="{B517D7AA-A7D9-4E5C-84AE-3422CD31650B}" srcOrd="4" destOrd="0" presId="urn:microsoft.com/office/officeart/2005/8/layout/default"/>
    <dgm:cxn modelId="{9A7F044E-F00A-47A4-92E8-426FCCB65DC6}" type="presParOf" srcId="{E384C011-8BC1-47FA-B28D-77B16BC60BF7}" destId="{1A23BE20-B18E-45C4-BEB7-E64116DA6DC8}" srcOrd="5" destOrd="0" presId="urn:microsoft.com/office/officeart/2005/8/layout/default"/>
    <dgm:cxn modelId="{0041F730-D84E-4D0F-9F6E-B761AB44D10D}" type="presParOf" srcId="{E384C011-8BC1-47FA-B28D-77B16BC60BF7}" destId="{E68524C7-06BF-4B9F-BC54-D4E33CD32CEF}" srcOrd="6" destOrd="0" presId="urn:microsoft.com/office/officeart/2005/8/layout/default"/>
    <dgm:cxn modelId="{28FF12CC-C1A0-48C1-B185-0BA707E1EA9E}" type="presParOf" srcId="{E384C011-8BC1-47FA-B28D-77B16BC60BF7}" destId="{B7E8D307-C405-4087-8E16-093F5D504CBE}" srcOrd="7" destOrd="0" presId="urn:microsoft.com/office/officeart/2005/8/layout/default"/>
    <dgm:cxn modelId="{995A7963-D280-4F05-B08E-5AB0DEDF1B42}" type="presParOf" srcId="{E384C011-8BC1-47FA-B28D-77B16BC60BF7}" destId="{DB265401-A4DB-49FA-B3BB-E4D2E03CA71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BE0ADA-233E-4121-8E6A-B2EE678137F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5BE56E6D-B408-484C-9287-33A676D40CB1}">
      <dgm:prSet phldrT="[Text]" custT="1"/>
      <dgm:spPr/>
      <dgm:t>
        <a:bodyPr/>
        <a:lstStyle/>
        <a:p>
          <a:r>
            <a:rPr lang="cs-CZ" sz="2800"/>
            <a:t>Život bez rozpočtu</a:t>
          </a:r>
        </a:p>
      </dgm:t>
    </dgm:pt>
    <dgm:pt modelId="{DDC09AF5-4D32-445E-85AD-9A14B05FA84A}" type="parTrans" cxnId="{C9385A1F-77E6-46CE-84C2-50582BD83C21}">
      <dgm:prSet/>
      <dgm:spPr/>
      <dgm:t>
        <a:bodyPr/>
        <a:lstStyle/>
        <a:p>
          <a:endParaRPr lang="cs-CZ"/>
        </a:p>
      </dgm:t>
    </dgm:pt>
    <dgm:pt modelId="{F575A02E-99C6-4A46-91B0-ADD9B5938190}" type="sibTrans" cxnId="{C9385A1F-77E6-46CE-84C2-50582BD83C21}">
      <dgm:prSet/>
      <dgm:spPr/>
      <dgm:t>
        <a:bodyPr/>
        <a:lstStyle/>
        <a:p>
          <a:endParaRPr lang="cs-CZ"/>
        </a:p>
      </dgm:t>
    </dgm:pt>
    <dgm:pt modelId="{D115BBDC-C017-4964-B63D-FF3BBA3DB1B9}">
      <dgm:prSet phldrT="[Text]" custT="1"/>
      <dgm:spPr/>
      <dgm:t>
        <a:bodyPr/>
        <a:lstStyle/>
        <a:p>
          <a:r>
            <a:rPr lang="cs-CZ" sz="2800"/>
            <a:t>Zbytečné výdaje</a:t>
          </a:r>
        </a:p>
      </dgm:t>
    </dgm:pt>
    <dgm:pt modelId="{E1C88E5A-423B-4989-B522-2A9E4F078A6C}" type="parTrans" cxnId="{B9F05EEE-ABAC-4EDD-AAA6-354E57DF2A3D}">
      <dgm:prSet/>
      <dgm:spPr/>
      <dgm:t>
        <a:bodyPr/>
        <a:lstStyle/>
        <a:p>
          <a:endParaRPr lang="cs-CZ"/>
        </a:p>
      </dgm:t>
    </dgm:pt>
    <dgm:pt modelId="{9BB6CD64-FB57-41BC-B89A-874440814079}" type="sibTrans" cxnId="{B9F05EEE-ABAC-4EDD-AAA6-354E57DF2A3D}">
      <dgm:prSet/>
      <dgm:spPr/>
      <dgm:t>
        <a:bodyPr/>
        <a:lstStyle/>
        <a:p>
          <a:endParaRPr lang="cs-CZ"/>
        </a:p>
      </dgm:t>
    </dgm:pt>
    <dgm:pt modelId="{33052483-E310-43D3-8183-1179C65E2E07}">
      <dgm:prSet phldrT="[Text]" custT="1"/>
      <dgm:spPr/>
      <dgm:t>
        <a:bodyPr/>
        <a:lstStyle/>
        <a:p>
          <a:r>
            <a:rPr lang="cs-CZ" sz="2800"/>
            <a:t>Nekonečné platby</a:t>
          </a:r>
        </a:p>
      </dgm:t>
    </dgm:pt>
    <dgm:pt modelId="{39EC56AA-FBD8-44CB-8491-A1D2D21F6C8D}" type="parTrans" cxnId="{48C9B62C-4788-4CD9-A8F4-9B9CBC4B4D67}">
      <dgm:prSet/>
      <dgm:spPr/>
      <dgm:t>
        <a:bodyPr/>
        <a:lstStyle/>
        <a:p>
          <a:endParaRPr lang="cs-CZ"/>
        </a:p>
      </dgm:t>
    </dgm:pt>
    <dgm:pt modelId="{262B07D8-7181-4195-B471-9C7DC0506679}" type="sibTrans" cxnId="{48C9B62C-4788-4CD9-A8F4-9B9CBC4B4D67}">
      <dgm:prSet/>
      <dgm:spPr/>
      <dgm:t>
        <a:bodyPr/>
        <a:lstStyle/>
        <a:p>
          <a:endParaRPr lang="cs-CZ"/>
        </a:p>
      </dgm:t>
    </dgm:pt>
    <dgm:pt modelId="{B03E9920-C8BC-473E-B0A0-E838849BDAE0}">
      <dgm:prSet phldrT="[Text]" custT="1"/>
      <dgm:spPr/>
      <dgm:t>
        <a:bodyPr/>
        <a:lstStyle/>
        <a:p>
          <a:r>
            <a:rPr lang="cs-CZ" sz="2800"/>
            <a:t>Půjčky na zbytečnosti</a:t>
          </a:r>
        </a:p>
      </dgm:t>
    </dgm:pt>
    <dgm:pt modelId="{E3FBC30E-9E67-4720-8832-9F50948F22A5}" type="parTrans" cxnId="{7C87697D-4E35-42C0-94CF-C746FA6F95F3}">
      <dgm:prSet/>
      <dgm:spPr/>
      <dgm:t>
        <a:bodyPr/>
        <a:lstStyle/>
        <a:p>
          <a:endParaRPr lang="cs-CZ"/>
        </a:p>
      </dgm:t>
    </dgm:pt>
    <dgm:pt modelId="{F559A52F-2A6F-42D9-B5F2-F88476246E44}" type="sibTrans" cxnId="{7C87697D-4E35-42C0-94CF-C746FA6F95F3}">
      <dgm:prSet/>
      <dgm:spPr/>
      <dgm:t>
        <a:bodyPr/>
        <a:lstStyle/>
        <a:p>
          <a:endParaRPr lang="cs-CZ"/>
        </a:p>
      </dgm:t>
    </dgm:pt>
    <dgm:pt modelId="{4796AD0E-2B47-4940-9F49-D943C8F9737F}">
      <dgm:prSet phldrT="[Text]" custT="1"/>
      <dgm:spPr/>
      <dgm:t>
        <a:bodyPr/>
        <a:lstStyle/>
        <a:p>
          <a:r>
            <a:rPr lang="cs-CZ" sz="2800"/>
            <a:t>Nedostatečná rezerva</a:t>
          </a:r>
        </a:p>
      </dgm:t>
    </dgm:pt>
    <dgm:pt modelId="{A8D3BF8A-A272-48F2-8E7F-75BB8106CEEE}" type="parTrans" cxnId="{986C75AB-CD3C-433B-AB3E-B56D33DA6E1F}">
      <dgm:prSet/>
      <dgm:spPr/>
      <dgm:t>
        <a:bodyPr/>
        <a:lstStyle/>
        <a:p>
          <a:endParaRPr lang="cs-CZ"/>
        </a:p>
      </dgm:t>
    </dgm:pt>
    <dgm:pt modelId="{E2383888-592A-43D0-AD47-59084CD0292B}" type="sibTrans" cxnId="{986C75AB-CD3C-433B-AB3E-B56D33DA6E1F}">
      <dgm:prSet/>
      <dgm:spPr/>
      <dgm:t>
        <a:bodyPr/>
        <a:lstStyle/>
        <a:p>
          <a:endParaRPr lang="cs-CZ"/>
        </a:p>
      </dgm:t>
    </dgm:pt>
    <dgm:pt modelId="{B481FB58-7F60-422F-B1E7-BB91F5EFF3B6}">
      <dgm:prSet custT="1"/>
      <dgm:spPr/>
      <dgm:t>
        <a:bodyPr anchor="ctr"/>
        <a:lstStyle/>
        <a:p>
          <a:pPr algn="ctr">
            <a:buNone/>
          </a:pPr>
          <a:r>
            <a:rPr lang="cs-CZ" sz="3200">
              <a:solidFill>
                <a:schemeClr val="tx1">
                  <a:lumMod val="75000"/>
                  <a:lumOff val="25000"/>
                </a:schemeClr>
              </a:solidFill>
            </a:rPr>
            <a:t>Tvorba rozpočtu a cílevědomost</a:t>
          </a:r>
        </a:p>
      </dgm:t>
    </dgm:pt>
    <dgm:pt modelId="{A338916B-BC4D-4069-A067-6E404EA3E0E2}" type="parTrans" cxnId="{52CE371D-6108-4129-808D-2163672AB81C}">
      <dgm:prSet/>
      <dgm:spPr/>
      <dgm:t>
        <a:bodyPr/>
        <a:lstStyle/>
        <a:p>
          <a:endParaRPr lang="cs-CZ"/>
        </a:p>
      </dgm:t>
    </dgm:pt>
    <dgm:pt modelId="{132FD9B5-1127-442E-A83D-513C8A14819E}" type="sibTrans" cxnId="{52CE371D-6108-4129-808D-2163672AB81C}">
      <dgm:prSet/>
      <dgm:spPr/>
      <dgm:t>
        <a:bodyPr/>
        <a:lstStyle/>
        <a:p>
          <a:endParaRPr lang="cs-CZ"/>
        </a:p>
      </dgm:t>
    </dgm:pt>
    <dgm:pt modelId="{0110F832-1391-49DB-8169-799434503946}">
      <dgm:prSet custT="1"/>
      <dgm:spPr/>
      <dgm:t>
        <a:bodyPr anchor="ctr"/>
        <a:lstStyle/>
        <a:p>
          <a:pPr algn="ctr">
            <a:buNone/>
          </a:pPr>
          <a:r>
            <a:rPr lang="cs-CZ" sz="3200">
              <a:solidFill>
                <a:schemeClr val="tx1">
                  <a:lumMod val="75000"/>
                  <a:lumOff val="25000"/>
                </a:schemeClr>
              </a:solidFill>
            </a:rPr>
            <a:t>Sledování výdajů</a:t>
          </a:r>
        </a:p>
      </dgm:t>
    </dgm:pt>
    <dgm:pt modelId="{F3C5C3FC-462B-4EF6-B7F2-D6496492ED99}" type="parTrans" cxnId="{75BFFE64-52A9-434A-8C8D-554C3DB802AB}">
      <dgm:prSet/>
      <dgm:spPr/>
      <dgm:t>
        <a:bodyPr/>
        <a:lstStyle/>
        <a:p>
          <a:endParaRPr lang="cs-CZ"/>
        </a:p>
      </dgm:t>
    </dgm:pt>
    <dgm:pt modelId="{75146BA6-E223-4A7C-BA82-78CABD4E3B3B}" type="sibTrans" cxnId="{75BFFE64-52A9-434A-8C8D-554C3DB802AB}">
      <dgm:prSet/>
      <dgm:spPr/>
      <dgm:t>
        <a:bodyPr/>
        <a:lstStyle/>
        <a:p>
          <a:endParaRPr lang="cs-CZ"/>
        </a:p>
      </dgm:t>
    </dgm:pt>
    <dgm:pt modelId="{7C1B1C44-7924-412E-91AD-633DE48D292B}">
      <dgm:prSet custT="1"/>
      <dgm:spPr/>
      <dgm:t>
        <a:bodyPr anchor="ctr"/>
        <a:lstStyle/>
        <a:p>
          <a:pPr algn="ctr">
            <a:buNone/>
          </a:pPr>
          <a:r>
            <a:rPr lang="cs-CZ" sz="3200">
              <a:solidFill>
                <a:schemeClr val="tx1">
                  <a:lumMod val="75000"/>
                  <a:lumOff val="25000"/>
                </a:schemeClr>
              </a:solidFill>
            </a:rPr>
            <a:t>Zvážení potřebnosti předplatných</a:t>
          </a:r>
        </a:p>
      </dgm:t>
    </dgm:pt>
    <dgm:pt modelId="{540BA4BE-B05C-49C0-BB21-2AFA967197E2}" type="parTrans" cxnId="{9FAC0B67-C49D-44C1-AB39-840359F48324}">
      <dgm:prSet/>
      <dgm:spPr/>
      <dgm:t>
        <a:bodyPr/>
        <a:lstStyle/>
        <a:p>
          <a:endParaRPr lang="cs-CZ"/>
        </a:p>
      </dgm:t>
    </dgm:pt>
    <dgm:pt modelId="{D4BECEEA-4109-4493-A557-E49DBB076C99}" type="sibTrans" cxnId="{9FAC0B67-C49D-44C1-AB39-840359F48324}">
      <dgm:prSet/>
      <dgm:spPr/>
      <dgm:t>
        <a:bodyPr/>
        <a:lstStyle/>
        <a:p>
          <a:endParaRPr lang="cs-CZ"/>
        </a:p>
      </dgm:t>
    </dgm:pt>
    <dgm:pt modelId="{1933687C-E145-423F-AC2E-88F3F2F01DC9}">
      <dgm:prSet custT="1"/>
      <dgm:spPr/>
      <dgm:t>
        <a:bodyPr anchor="ctr"/>
        <a:lstStyle/>
        <a:p>
          <a:pPr algn="ctr">
            <a:buNone/>
          </a:pPr>
          <a:r>
            <a:rPr lang="cs-CZ" sz="3200">
              <a:solidFill>
                <a:schemeClr val="tx1">
                  <a:lumMod val="75000"/>
                  <a:lumOff val="25000"/>
                </a:schemeClr>
              </a:solidFill>
            </a:rPr>
            <a:t>Život pouze z vlastních peněz</a:t>
          </a:r>
        </a:p>
      </dgm:t>
    </dgm:pt>
    <dgm:pt modelId="{7E1CAE77-F103-45A0-A6B5-3551F6DE4B01}" type="parTrans" cxnId="{DA774C29-626C-48F2-A7F0-5DFDE7F6C76D}">
      <dgm:prSet/>
      <dgm:spPr/>
      <dgm:t>
        <a:bodyPr/>
        <a:lstStyle/>
        <a:p>
          <a:endParaRPr lang="cs-CZ"/>
        </a:p>
      </dgm:t>
    </dgm:pt>
    <dgm:pt modelId="{9901DF31-D2B4-40A4-8878-D903F45280BD}" type="sibTrans" cxnId="{DA774C29-626C-48F2-A7F0-5DFDE7F6C76D}">
      <dgm:prSet/>
      <dgm:spPr/>
      <dgm:t>
        <a:bodyPr/>
        <a:lstStyle/>
        <a:p>
          <a:endParaRPr lang="cs-CZ"/>
        </a:p>
      </dgm:t>
    </dgm:pt>
    <dgm:pt modelId="{E5F6DAE8-8225-46E9-B2C5-827789373C54}">
      <dgm:prSet custT="1"/>
      <dgm:spPr/>
      <dgm:t>
        <a:bodyPr anchor="ctr"/>
        <a:lstStyle/>
        <a:p>
          <a:pPr algn="ctr">
            <a:buNone/>
          </a:pPr>
          <a:r>
            <a:rPr lang="cs-CZ" sz="3200">
              <a:solidFill>
                <a:schemeClr val="tx1">
                  <a:lumMod val="75000"/>
                  <a:lumOff val="25000"/>
                </a:schemeClr>
              </a:solidFill>
            </a:rPr>
            <a:t>Tvorba nouzového fondu</a:t>
          </a:r>
        </a:p>
      </dgm:t>
    </dgm:pt>
    <dgm:pt modelId="{3AF44882-BFEF-428E-8518-35A048726F9A}" type="parTrans" cxnId="{5319FDE3-8770-4A24-B567-A0BFDC4AF9E5}">
      <dgm:prSet/>
      <dgm:spPr/>
      <dgm:t>
        <a:bodyPr/>
        <a:lstStyle/>
        <a:p>
          <a:endParaRPr lang="cs-CZ"/>
        </a:p>
      </dgm:t>
    </dgm:pt>
    <dgm:pt modelId="{6FE7E5F5-2B0C-4E02-88A1-03D31C057013}" type="sibTrans" cxnId="{5319FDE3-8770-4A24-B567-A0BFDC4AF9E5}">
      <dgm:prSet/>
      <dgm:spPr/>
      <dgm:t>
        <a:bodyPr/>
        <a:lstStyle/>
        <a:p>
          <a:endParaRPr lang="cs-CZ"/>
        </a:p>
      </dgm:t>
    </dgm:pt>
    <dgm:pt modelId="{3A9F1EDF-E855-4206-BC97-BE12431AA906}" type="pres">
      <dgm:prSet presAssocID="{01BE0ADA-233E-4121-8E6A-B2EE678137F3}" presName="Name0" presStyleCnt="0">
        <dgm:presLayoutVars>
          <dgm:dir/>
          <dgm:animLvl val="lvl"/>
          <dgm:resizeHandles val="exact"/>
        </dgm:presLayoutVars>
      </dgm:prSet>
      <dgm:spPr/>
    </dgm:pt>
    <dgm:pt modelId="{1ADD7243-E29A-4C7D-A701-9D9E5BCEF25C}" type="pres">
      <dgm:prSet presAssocID="{5BE56E6D-B408-484C-9287-33A676D40CB1}" presName="linNode" presStyleCnt="0"/>
      <dgm:spPr/>
    </dgm:pt>
    <dgm:pt modelId="{100EAF96-D8B1-4460-8E88-ECBD3645D02E}" type="pres">
      <dgm:prSet presAssocID="{5BE56E6D-B408-484C-9287-33A676D40CB1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9D0131D3-2A6C-4C1E-82C9-3ECF5C2917B5}" type="pres">
      <dgm:prSet presAssocID="{5BE56E6D-B408-484C-9287-33A676D40CB1}" presName="descendantText" presStyleLbl="alignAccFollowNode1" presStyleIdx="0" presStyleCnt="5">
        <dgm:presLayoutVars>
          <dgm:bulletEnabled val="1"/>
        </dgm:presLayoutVars>
      </dgm:prSet>
      <dgm:spPr/>
    </dgm:pt>
    <dgm:pt modelId="{DDA4E313-9D11-4747-9D09-7300247C6E91}" type="pres">
      <dgm:prSet presAssocID="{F575A02E-99C6-4A46-91B0-ADD9B5938190}" presName="sp" presStyleCnt="0"/>
      <dgm:spPr/>
    </dgm:pt>
    <dgm:pt modelId="{449BB41C-85F4-4D95-8D18-FBC4FEB478C9}" type="pres">
      <dgm:prSet presAssocID="{D115BBDC-C017-4964-B63D-FF3BBA3DB1B9}" presName="linNode" presStyleCnt="0"/>
      <dgm:spPr/>
    </dgm:pt>
    <dgm:pt modelId="{A46E6A97-882D-4C26-B9F7-5739F5753B51}" type="pres">
      <dgm:prSet presAssocID="{D115BBDC-C017-4964-B63D-FF3BBA3DB1B9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CAEB3C88-18AE-4A2E-A66D-9F4475EC2DB4}" type="pres">
      <dgm:prSet presAssocID="{D115BBDC-C017-4964-B63D-FF3BBA3DB1B9}" presName="descendantText" presStyleLbl="alignAccFollowNode1" presStyleIdx="1" presStyleCnt="5">
        <dgm:presLayoutVars>
          <dgm:bulletEnabled val="1"/>
        </dgm:presLayoutVars>
      </dgm:prSet>
      <dgm:spPr/>
    </dgm:pt>
    <dgm:pt modelId="{DDA965FD-6466-4388-97AE-781FA2A97C7B}" type="pres">
      <dgm:prSet presAssocID="{9BB6CD64-FB57-41BC-B89A-874440814079}" presName="sp" presStyleCnt="0"/>
      <dgm:spPr/>
    </dgm:pt>
    <dgm:pt modelId="{A3FEA1B0-DE6B-405C-A0A8-FA317D46AFCB}" type="pres">
      <dgm:prSet presAssocID="{33052483-E310-43D3-8183-1179C65E2E07}" presName="linNode" presStyleCnt="0"/>
      <dgm:spPr/>
    </dgm:pt>
    <dgm:pt modelId="{EC0187AD-FFBD-4329-A47E-4406BC966F5E}" type="pres">
      <dgm:prSet presAssocID="{33052483-E310-43D3-8183-1179C65E2E07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F78EBDE7-7493-4FBA-9375-69315E42B47F}" type="pres">
      <dgm:prSet presAssocID="{33052483-E310-43D3-8183-1179C65E2E07}" presName="descendantText" presStyleLbl="alignAccFollowNode1" presStyleIdx="2" presStyleCnt="5">
        <dgm:presLayoutVars>
          <dgm:bulletEnabled val="1"/>
        </dgm:presLayoutVars>
      </dgm:prSet>
      <dgm:spPr/>
    </dgm:pt>
    <dgm:pt modelId="{9CC5045F-39B2-4B06-ACB3-972E7B2624EE}" type="pres">
      <dgm:prSet presAssocID="{262B07D8-7181-4195-B471-9C7DC0506679}" presName="sp" presStyleCnt="0"/>
      <dgm:spPr/>
    </dgm:pt>
    <dgm:pt modelId="{0BB86092-E8F7-4373-BA34-BE8A2977BF79}" type="pres">
      <dgm:prSet presAssocID="{B03E9920-C8BC-473E-B0A0-E838849BDAE0}" presName="linNode" presStyleCnt="0"/>
      <dgm:spPr/>
    </dgm:pt>
    <dgm:pt modelId="{E4756C1D-2F6A-4B17-BC2E-8F45620CEAF0}" type="pres">
      <dgm:prSet presAssocID="{B03E9920-C8BC-473E-B0A0-E838849BDAE0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7935ABC8-E97D-41DD-B794-E375DD17E92C}" type="pres">
      <dgm:prSet presAssocID="{B03E9920-C8BC-473E-B0A0-E838849BDAE0}" presName="descendantText" presStyleLbl="alignAccFollowNode1" presStyleIdx="3" presStyleCnt="5">
        <dgm:presLayoutVars>
          <dgm:bulletEnabled val="1"/>
        </dgm:presLayoutVars>
      </dgm:prSet>
      <dgm:spPr/>
    </dgm:pt>
    <dgm:pt modelId="{61118272-D21C-45B1-833E-276FFEAB7524}" type="pres">
      <dgm:prSet presAssocID="{F559A52F-2A6F-42D9-B5F2-F88476246E44}" presName="sp" presStyleCnt="0"/>
      <dgm:spPr/>
    </dgm:pt>
    <dgm:pt modelId="{3FAE2EB5-7D86-46AB-A312-00372D606DE4}" type="pres">
      <dgm:prSet presAssocID="{4796AD0E-2B47-4940-9F49-D943C8F9737F}" presName="linNode" presStyleCnt="0"/>
      <dgm:spPr/>
    </dgm:pt>
    <dgm:pt modelId="{C13E78EE-6D8B-4A10-AD66-73D5D2FFEFA6}" type="pres">
      <dgm:prSet presAssocID="{4796AD0E-2B47-4940-9F49-D943C8F9737F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787C45F6-9346-491B-8618-7FF0F0F6CD14}" type="pres">
      <dgm:prSet presAssocID="{4796AD0E-2B47-4940-9F49-D943C8F9737F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A556630F-A73D-400C-A900-EA6BA4F8B86B}" type="presOf" srcId="{0110F832-1391-49DB-8169-799434503946}" destId="{CAEB3C88-18AE-4A2E-A66D-9F4475EC2DB4}" srcOrd="0" destOrd="0" presId="urn:microsoft.com/office/officeart/2005/8/layout/vList5"/>
    <dgm:cxn modelId="{52CE371D-6108-4129-808D-2163672AB81C}" srcId="{5BE56E6D-B408-484C-9287-33A676D40CB1}" destId="{B481FB58-7F60-422F-B1E7-BB91F5EFF3B6}" srcOrd="0" destOrd="0" parTransId="{A338916B-BC4D-4069-A067-6E404EA3E0E2}" sibTransId="{132FD9B5-1127-442E-A83D-513C8A14819E}"/>
    <dgm:cxn modelId="{C9385A1F-77E6-46CE-84C2-50582BD83C21}" srcId="{01BE0ADA-233E-4121-8E6A-B2EE678137F3}" destId="{5BE56E6D-B408-484C-9287-33A676D40CB1}" srcOrd="0" destOrd="0" parTransId="{DDC09AF5-4D32-445E-85AD-9A14B05FA84A}" sibTransId="{F575A02E-99C6-4A46-91B0-ADD9B5938190}"/>
    <dgm:cxn modelId="{DA774C29-626C-48F2-A7F0-5DFDE7F6C76D}" srcId="{B03E9920-C8BC-473E-B0A0-E838849BDAE0}" destId="{1933687C-E145-423F-AC2E-88F3F2F01DC9}" srcOrd="0" destOrd="0" parTransId="{7E1CAE77-F103-45A0-A6B5-3551F6DE4B01}" sibTransId="{9901DF31-D2B4-40A4-8878-D903F45280BD}"/>
    <dgm:cxn modelId="{48C9B62C-4788-4CD9-A8F4-9B9CBC4B4D67}" srcId="{01BE0ADA-233E-4121-8E6A-B2EE678137F3}" destId="{33052483-E310-43D3-8183-1179C65E2E07}" srcOrd="2" destOrd="0" parTransId="{39EC56AA-FBD8-44CB-8491-A1D2D21F6C8D}" sibTransId="{262B07D8-7181-4195-B471-9C7DC0506679}"/>
    <dgm:cxn modelId="{68D91B5D-6998-4845-BBEE-8D2D5F3A179B}" type="presOf" srcId="{4796AD0E-2B47-4940-9F49-D943C8F9737F}" destId="{C13E78EE-6D8B-4A10-AD66-73D5D2FFEFA6}" srcOrd="0" destOrd="0" presId="urn:microsoft.com/office/officeart/2005/8/layout/vList5"/>
    <dgm:cxn modelId="{75BFFE64-52A9-434A-8C8D-554C3DB802AB}" srcId="{D115BBDC-C017-4964-B63D-FF3BBA3DB1B9}" destId="{0110F832-1391-49DB-8169-799434503946}" srcOrd="0" destOrd="0" parTransId="{F3C5C3FC-462B-4EF6-B7F2-D6496492ED99}" sibTransId="{75146BA6-E223-4A7C-BA82-78CABD4E3B3B}"/>
    <dgm:cxn modelId="{9FAC0B67-C49D-44C1-AB39-840359F48324}" srcId="{33052483-E310-43D3-8183-1179C65E2E07}" destId="{7C1B1C44-7924-412E-91AD-633DE48D292B}" srcOrd="0" destOrd="0" parTransId="{540BA4BE-B05C-49C0-BB21-2AFA967197E2}" sibTransId="{D4BECEEA-4109-4493-A557-E49DBB076C99}"/>
    <dgm:cxn modelId="{F5996347-99B0-483E-8A27-59E41CC05125}" type="presOf" srcId="{7C1B1C44-7924-412E-91AD-633DE48D292B}" destId="{F78EBDE7-7493-4FBA-9375-69315E42B47F}" srcOrd="0" destOrd="0" presId="urn:microsoft.com/office/officeart/2005/8/layout/vList5"/>
    <dgm:cxn modelId="{F890724A-5A42-4D0C-92FE-07A512268A56}" type="presOf" srcId="{5BE56E6D-B408-484C-9287-33A676D40CB1}" destId="{100EAF96-D8B1-4460-8E88-ECBD3645D02E}" srcOrd="0" destOrd="0" presId="urn:microsoft.com/office/officeart/2005/8/layout/vList5"/>
    <dgm:cxn modelId="{B1C58053-A605-4063-B621-83D2EE06002F}" type="presOf" srcId="{B481FB58-7F60-422F-B1E7-BB91F5EFF3B6}" destId="{9D0131D3-2A6C-4C1E-82C9-3ECF5C2917B5}" srcOrd="0" destOrd="0" presId="urn:microsoft.com/office/officeart/2005/8/layout/vList5"/>
    <dgm:cxn modelId="{5E999B7B-1093-4B7F-A08C-40FEB94EEEA2}" type="presOf" srcId="{1933687C-E145-423F-AC2E-88F3F2F01DC9}" destId="{7935ABC8-E97D-41DD-B794-E375DD17E92C}" srcOrd="0" destOrd="0" presId="urn:microsoft.com/office/officeart/2005/8/layout/vList5"/>
    <dgm:cxn modelId="{7C87697D-4E35-42C0-94CF-C746FA6F95F3}" srcId="{01BE0ADA-233E-4121-8E6A-B2EE678137F3}" destId="{B03E9920-C8BC-473E-B0A0-E838849BDAE0}" srcOrd="3" destOrd="0" parTransId="{E3FBC30E-9E67-4720-8832-9F50948F22A5}" sibTransId="{F559A52F-2A6F-42D9-B5F2-F88476246E44}"/>
    <dgm:cxn modelId="{014E0C82-A811-49AA-9862-E5FBEC0874CC}" type="presOf" srcId="{E5F6DAE8-8225-46E9-B2C5-827789373C54}" destId="{787C45F6-9346-491B-8618-7FF0F0F6CD14}" srcOrd="0" destOrd="0" presId="urn:microsoft.com/office/officeart/2005/8/layout/vList5"/>
    <dgm:cxn modelId="{A94CCCA6-50B1-4972-BDC1-8FE0CB899588}" type="presOf" srcId="{33052483-E310-43D3-8183-1179C65E2E07}" destId="{EC0187AD-FFBD-4329-A47E-4406BC966F5E}" srcOrd="0" destOrd="0" presId="urn:microsoft.com/office/officeart/2005/8/layout/vList5"/>
    <dgm:cxn modelId="{986C75AB-CD3C-433B-AB3E-B56D33DA6E1F}" srcId="{01BE0ADA-233E-4121-8E6A-B2EE678137F3}" destId="{4796AD0E-2B47-4940-9F49-D943C8F9737F}" srcOrd="4" destOrd="0" parTransId="{A8D3BF8A-A272-48F2-8E7F-75BB8106CEEE}" sibTransId="{E2383888-592A-43D0-AD47-59084CD0292B}"/>
    <dgm:cxn modelId="{4F3583BD-89C9-4109-8176-59EF4B74BA4F}" type="presOf" srcId="{D115BBDC-C017-4964-B63D-FF3BBA3DB1B9}" destId="{A46E6A97-882D-4C26-B9F7-5739F5753B51}" srcOrd="0" destOrd="0" presId="urn:microsoft.com/office/officeart/2005/8/layout/vList5"/>
    <dgm:cxn modelId="{464180CC-B565-49A4-A47D-9D2BE3305BDC}" type="presOf" srcId="{01BE0ADA-233E-4121-8E6A-B2EE678137F3}" destId="{3A9F1EDF-E855-4206-BC97-BE12431AA906}" srcOrd="0" destOrd="0" presId="urn:microsoft.com/office/officeart/2005/8/layout/vList5"/>
    <dgm:cxn modelId="{42BC5FCE-8FC7-4966-9FA0-56EB0DC5AF08}" type="presOf" srcId="{B03E9920-C8BC-473E-B0A0-E838849BDAE0}" destId="{E4756C1D-2F6A-4B17-BC2E-8F45620CEAF0}" srcOrd="0" destOrd="0" presId="urn:microsoft.com/office/officeart/2005/8/layout/vList5"/>
    <dgm:cxn modelId="{5319FDE3-8770-4A24-B567-A0BFDC4AF9E5}" srcId="{4796AD0E-2B47-4940-9F49-D943C8F9737F}" destId="{E5F6DAE8-8225-46E9-B2C5-827789373C54}" srcOrd="0" destOrd="0" parTransId="{3AF44882-BFEF-428E-8518-35A048726F9A}" sibTransId="{6FE7E5F5-2B0C-4E02-88A1-03D31C057013}"/>
    <dgm:cxn modelId="{B9F05EEE-ABAC-4EDD-AAA6-354E57DF2A3D}" srcId="{01BE0ADA-233E-4121-8E6A-B2EE678137F3}" destId="{D115BBDC-C017-4964-B63D-FF3BBA3DB1B9}" srcOrd="1" destOrd="0" parTransId="{E1C88E5A-423B-4989-B522-2A9E4F078A6C}" sibTransId="{9BB6CD64-FB57-41BC-B89A-874440814079}"/>
    <dgm:cxn modelId="{2869656B-55FF-4E73-88EC-C9EC20D34317}" type="presParOf" srcId="{3A9F1EDF-E855-4206-BC97-BE12431AA906}" destId="{1ADD7243-E29A-4C7D-A701-9D9E5BCEF25C}" srcOrd="0" destOrd="0" presId="urn:microsoft.com/office/officeart/2005/8/layout/vList5"/>
    <dgm:cxn modelId="{52C5ABD4-C780-46BD-B219-CAE21D7D07E5}" type="presParOf" srcId="{1ADD7243-E29A-4C7D-A701-9D9E5BCEF25C}" destId="{100EAF96-D8B1-4460-8E88-ECBD3645D02E}" srcOrd="0" destOrd="0" presId="urn:microsoft.com/office/officeart/2005/8/layout/vList5"/>
    <dgm:cxn modelId="{A969FCE5-B249-4A00-AB5A-AF8E58A9F38A}" type="presParOf" srcId="{1ADD7243-E29A-4C7D-A701-9D9E5BCEF25C}" destId="{9D0131D3-2A6C-4C1E-82C9-3ECF5C2917B5}" srcOrd="1" destOrd="0" presId="urn:microsoft.com/office/officeart/2005/8/layout/vList5"/>
    <dgm:cxn modelId="{A229D8CB-F5AA-495B-A8E9-09CB51E400A9}" type="presParOf" srcId="{3A9F1EDF-E855-4206-BC97-BE12431AA906}" destId="{DDA4E313-9D11-4747-9D09-7300247C6E91}" srcOrd="1" destOrd="0" presId="urn:microsoft.com/office/officeart/2005/8/layout/vList5"/>
    <dgm:cxn modelId="{A9CB5B61-6FD3-45B2-9F5A-622D88C788DF}" type="presParOf" srcId="{3A9F1EDF-E855-4206-BC97-BE12431AA906}" destId="{449BB41C-85F4-4D95-8D18-FBC4FEB478C9}" srcOrd="2" destOrd="0" presId="urn:microsoft.com/office/officeart/2005/8/layout/vList5"/>
    <dgm:cxn modelId="{6F707708-88B2-4DE8-8FE5-9EAD8D509913}" type="presParOf" srcId="{449BB41C-85F4-4D95-8D18-FBC4FEB478C9}" destId="{A46E6A97-882D-4C26-B9F7-5739F5753B51}" srcOrd="0" destOrd="0" presId="urn:microsoft.com/office/officeart/2005/8/layout/vList5"/>
    <dgm:cxn modelId="{D459FD6E-CDB1-4A0C-A4E5-4CB8E050919F}" type="presParOf" srcId="{449BB41C-85F4-4D95-8D18-FBC4FEB478C9}" destId="{CAEB3C88-18AE-4A2E-A66D-9F4475EC2DB4}" srcOrd="1" destOrd="0" presId="urn:microsoft.com/office/officeart/2005/8/layout/vList5"/>
    <dgm:cxn modelId="{7EBE769D-3FAB-4F2E-AFA6-72A5550EA7A6}" type="presParOf" srcId="{3A9F1EDF-E855-4206-BC97-BE12431AA906}" destId="{DDA965FD-6466-4388-97AE-781FA2A97C7B}" srcOrd="3" destOrd="0" presId="urn:microsoft.com/office/officeart/2005/8/layout/vList5"/>
    <dgm:cxn modelId="{7385801B-796D-4457-ACC5-9D9420E4F108}" type="presParOf" srcId="{3A9F1EDF-E855-4206-BC97-BE12431AA906}" destId="{A3FEA1B0-DE6B-405C-A0A8-FA317D46AFCB}" srcOrd="4" destOrd="0" presId="urn:microsoft.com/office/officeart/2005/8/layout/vList5"/>
    <dgm:cxn modelId="{A8E806FD-3CE7-4A5D-9086-F246BCF8B1DE}" type="presParOf" srcId="{A3FEA1B0-DE6B-405C-A0A8-FA317D46AFCB}" destId="{EC0187AD-FFBD-4329-A47E-4406BC966F5E}" srcOrd="0" destOrd="0" presId="urn:microsoft.com/office/officeart/2005/8/layout/vList5"/>
    <dgm:cxn modelId="{08250F7E-1B05-4085-AFFD-E90A0557DBAF}" type="presParOf" srcId="{A3FEA1B0-DE6B-405C-A0A8-FA317D46AFCB}" destId="{F78EBDE7-7493-4FBA-9375-69315E42B47F}" srcOrd="1" destOrd="0" presId="urn:microsoft.com/office/officeart/2005/8/layout/vList5"/>
    <dgm:cxn modelId="{7FF29BA9-FE87-4176-8592-21F24CF6D6D7}" type="presParOf" srcId="{3A9F1EDF-E855-4206-BC97-BE12431AA906}" destId="{9CC5045F-39B2-4B06-ACB3-972E7B2624EE}" srcOrd="5" destOrd="0" presId="urn:microsoft.com/office/officeart/2005/8/layout/vList5"/>
    <dgm:cxn modelId="{FAA83F36-3383-4E0C-A34C-C92057F30E68}" type="presParOf" srcId="{3A9F1EDF-E855-4206-BC97-BE12431AA906}" destId="{0BB86092-E8F7-4373-BA34-BE8A2977BF79}" srcOrd="6" destOrd="0" presId="urn:microsoft.com/office/officeart/2005/8/layout/vList5"/>
    <dgm:cxn modelId="{F9048D92-50EE-43CA-B357-2596F3D37A52}" type="presParOf" srcId="{0BB86092-E8F7-4373-BA34-BE8A2977BF79}" destId="{E4756C1D-2F6A-4B17-BC2E-8F45620CEAF0}" srcOrd="0" destOrd="0" presId="urn:microsoft.com/office/officeart/2005/8/layout/vList5"/>
    <dgm:cxn modelId="{839BD915-6F7A-484D-A5FE-E9EDF430F50B}" type="presParOf" srcId="{0BB86092-E8F7-4373-BA34-BE8A2977BF79}" destId="{7935ABC8-E97D-41DD-B794-E375DD17E92C}" srcOrd="1" destOrd="0" presId="urn:microsoft.com/office/officeart/2005/8/layout/vList5"/>
    <dgm:cxn modelId="{7D996918-864A-4C43-85E1-A45D6C49658E}" type="presParOf" srcId="{3A9F1EDF-E855-4206-BC97-BE12431AA906}" destId="{61118272-D21C-45B1-833E-276FFEAB7524}" srcOrd="7" destOrd="0" presId="urn:microsoft.com/office/officeart/2005/8/layout/vList5"/>
    <dgm:cxn modelId="{8684856C-FB1B-426B-AA52-6169E7173D94}" type="presParOf" srcId="{3A9F1EDF-E855-4206-BC97-BE12431AA906}" destId="{3FAE2EB5-7D86-46AB-A312-00372D606DE4}" srcOrd="8" destOrd="0" presId="urn:microsoft.com/office/officeart/2005/8/layout/vList5"/>
    <dgm:cxn modelId="{B8B5DE37-A1F9-452F-A312-47325D736A98}" type="presParOf" srcId="{3FAE2EB5-7D86-46AB-A312-00372D606DE4}" destId="{C13E78EE-6D8B-4A10-AD66-73D5D2FFEFA6}" srcOrd="0" destOrd="0" presId="urn:microsoft.com/office/officeart/2005/8/layout/vList5"/>
    <dgm:cxn modelId="{5526832F-855E-4696-B6E9-3816360FE2D4}" type="presParOf" srcId="{3FAE2EB5-7D86-46AB-A312-00372D606DE4}" destId="{787C45F6-9346-491B-8618-7FF0F0F6CD1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BB5387-2540-43D7-A5FE-FD3C55DC5E7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EA6C485A-4B4C-4474-B6B0-D9C138BB5146}">
      <dgm:prSet phldrT="[Text]"/>
      <dgm:spPr/>
      <dgm:t>
        <a:bodyPr/>
        <a:lstStyle/>
        <a:p>
          <a:r>
            <a:rPr lang="en-GB" noProof="0"/>
            <a:t>Specific</a:t>
          </a:r>
        </a:p>
      </dgm:t>
    </dgm:pt>
    <dgm:pt modelId="{5F28DC10-8661-4048-B9CE-9626375DCF46}" type="parTrans" cxnId="{5FDA98B4-81DB-411E-8A4E-1FD068C0D98F}">
      <dgm:prSet/>
      <dgm:spPr/>
      <dgm:t>
        <a:bodyPr/>
        <a:lstStyle/>
        <a:p>
          <a:endParaRPr lang="cs-CZ"/>
        </a:p>
      </dgm:t>
    </dgm:pt>
    <dgm:pt modelId="{9A3885FB-99F9-4ECA-A537-1A85C25E13C3}" type="sibTrans" cxnId="{5FDA98B4-81DB-411E-8A4E-1FD068C0D98F}">
      <dgm:prSet/>
      <dgm:spPr/>
      <dgm:t>
        <a:bodyPr/>
        <a:lstStyle/>
        <a:p>
          <a:endParaRPr lang="cs-CZ"/>
        </a:p>
      </dgm:t>
    </dgm:pt>
    <dgm:pt modelId="{967A285F-A815-42CF-854A-6B333B3DF98C}">
      <dgm:prSet phldrT="[Text]"/>
      <dgm:spPr/>
      <dgm:t>
        <a:bodyPr/>
        <a:lstStyle/>
        <a:p>
          <a:r>
            <a:rPr lang="en-GB" noProof="0"/>
            <a:t>Achievable</a:t>
          </a:r>
        </a:p>
      </dgm:t>
    </dgm:pt>
    <dgm:pt modelId="{D8152880-FDFB-49CF-B4DB-B4E748BC37DA}" type="parTrans" cxnId="{EC3BBDE9-DAC7-4DCC-BDC8-FECB7D7D32F4}">
      <dgm:prSet/>
      <dgm:spPr/>
      <dgm:t>
        <a:bodyPr/>
        <a:lstStyle/>
        <a:p>
          <a:endParaRPr lang="cs-CZ"/>
        </a:p>
      </dgm:t>
    </dgm:pt>
    <dgm:pt modelId="{56BA813E-D57D-457A-9E07-95E0D569867C}" type="sibTrans" cxnId="{EC3BBDE9-DAC7-4DCC-BDC8-FECB7D7D32F4}">
      <dgm:prSet/>
      <dgm:spPr/>
      <dgm:t>
        <a:bodyPr/>
        <a:lstStyle/>
        <a:p>
          <a:endParaRPr lang="cs-CZ"/>
        </a:p>
      </dgm:t>
    </dgm:pt>
    <dgm:pt modelId="{52BDC884-7DB8-48B7-A09B-6AFF193DDCF3}">
      <dgm:prSet phldrT="[Text]"/>
      <dgm:spPr/>
      <dgm:t>
        <a:bodyPr/>
        <a:lstStyle/>
        <a:p>
          <a:r>
            <a:rPr lang="en-GB" noProof="0"/>
            <a:t>Relevant</a:t>
          </a:r>
        </a:p>
      </dgm:t>
    </dgm:pt>
    <dgm:pt modelId="{17BDD938-7427-4244-826C-D008762C9732}" type="parTrans" cxnId="{6266A8E9-40BF-424F-B863-7B5BE481A40B}">
      <dgm:prSet/>
      <dgm:spPr/>
      <dgm:t>
        <a:bodyPr/>
        <a:lstStyle/>
        <a:p>
          <a:endParaRPr lang="cs-CZ"/>
        </a:p>
      </dgm:t>
    </dgm:pt>
    <dgm:pt modelId="{615ADF86-841C-43EA-83C1-AA36F7672909}" type="sibTrans" cxnId="{6266A8E9-40BF-424F-B863-7B5BE481A40B}">
      <dgm:prSet/>
      <dgm:spPr/>
      <dgm:t>
        <a:bodyPr/>
        <a:lstStyle/>
        <a:p>
          <a:endParaRPr lang="cs-CZ"/>
        </a:p>
      </dgm:t>
    </dgm:pt>
    <dgm:pt modelId="{099ADEAF-17DC-496F-8C2D-531C2B524C88}">
      <dgm:prSet/>
      <dgm:spPr/>
      <dgm:t>
        <a:bodyPr/>
        <a:lstStyle/>
        <a:p>
          <a:r>
            <a:rPr lang="en-GB" noProof="0"/>
            <a:t>Measurable</a:t>
          </a:r>
        </a:p>
      </dgm:t>
    </dgm:pt>
    <dgm:pt modelId="{1C9AC739-F276-4867-9160-EB7E23729D69}" type="parTrans" cxnId="{09864F20-6E27-4A1B-941F-85933432713E}">
      <dgm:prSet/>
      <dgm:spPr/>
      <dgm:t>
        <a:bodyPr/>
        <a:lstStyle/>
        <a:p>
          <a:endParaRPr lang="cs-CZ"/>
        </a:p>
      </dgm:t>
    </dgm:pt>
    <dgm:pt modelId="{39755BEE-9A00-4476-98B1-26E6F32331C5}" type="sibTrans" cxnId="{09864F20-6E27-4A1B-941F-85933432713E}">
      <dgm:prSet/>
      <dgm:spPr/>
      <dgm:t>
        <a:bodyPr/>
        <a:lstStyle/>
        <a:p>
          <a:endParaRPr lang="cs-CZ"/>
        </a:p>
      </dgm:t>
    </dgm:pt>
    <dgm:pt modelId="{214780C3-7187-46FB-B899-788A6F9E1415}">
      <dgm:prSet/>
      <dgm:spPr/>
      <dgm:t>
        <a:bodyPr/>
        <a:lstStyle/>
        <a:p>
          <a:r>
            <a:rPr lang="en-GB" noProof="0"/>
            <a:t>Time-bound</a:t>
          </a:r>
        </a:p>
      </dgm:t>
    </dgm:pt>
    <dgm:pt modelId="{6DA69649-24C7-47C3-B494-2F2E5FCDD37C}" type="parTrans" cxnId="{81F84DBD-5D2B-4E59-B6A2-7E993902B244}">
      <dgm:prSet/>
      <dgm:spPr/>
      <dgm:t>
        <a:bodyPr/>
        <a:lstStyle/>
        <a:p>
          <a:endParaRPr lang="cs-CZ"/>
        </a:p>
      </dgm:t>
    </dgm:pt>
    <dgm:pt modelId="{A8335F67-201C-46D9-AEA0-C73B1081F1C8}" type="sibTrans" cxnId="{81F84DBD-5D2B-4E59-B6A2-7E993902B244}">
      <dgm:prSet/>
      <dgm:spPr/>
      <dgm:t>
        <a:bodyPr/>
        <a:lstStyle/>
        <a:p>
          <a:endParaRPr lang="cs-CZ"/>
        </a:p>
      </dgm:t>
    </dgm:pt>
    <dgm:pt modelId="{E29B41D6-86BB-4CB1-9942-79A65CABDD89}">
      <dgm:prSet custT="1"/>
      <dgm:spPr/>
      <dgm:t>
        <a:bodyPr/>
        <a:lstStyle/>
        <a:p>
          <a:pPr algn="ctr">
            <a:buNone/>
          </a:pPr>
          <a:r>
            <a:rPr lang="cs-CZ" sz="3600">
              <a:solidFill>
                <a:schemeClr val="tx1">
                  <a:lumMod val="75000"/>
                  <a:lumOff val="25000"/>
                </a:schemeClr>
              </a:solidFill>
            </a:rPr>
            <a:t>Konkrétní a jasné</a:t>
          </a:r>
        </a:p>
      </dgm:t>
    </dgm:pt>
    <dgm:pt modelId="{3783849A-FCEB-4689-8CEE-35E52F1AB8D9}" type="parTrans" cxnId="{7B6AF5FA-7748-4174-8109-4A3FF2DFC8F8}">
      <dgm:prSet/>
      <dgm:spPr/>
      <dgm:t>
        <a:bodyPr/>
        <a:lstStyle/>
        <a:p>
          <a:endParaRPr lang="cs-CZ"/>
        </a:p>
      </dgm:t>
    </dgm:pt>
    <dgm:pt modelId="{407AAFD8-B1B7-4D26-A30D-594D16B7516E}" type="sibTrans" cxnId="{7B6AF5FA-7748-4174-8109-4A3FF2DFC8F8}">
      <dgm:prSet/>
      <dgm:spPr/>
      <dgm:t>
        <a:bodyPr/>
        <a:lstStyle/>
        <a:p>
          <a:endParaRPr lang="cs-CZ"/>
        </a:p>
      </dgm:t>
    </dgm:pt>
    <dgm:pt modelId="{E95ED626-01D8-4CFC-BA84-630E71A15499}">
      <dgm:prSet custT="1"/>
      <dgm:spPr/>
      <dgm:t>
        <a:bodyPr/>
        <a:lstStyle/>
        <a:p>
          <a:pPr algn="ctr">
            <a:buNone/>
          </a:pPr>
          <a:r>
            <a:rPr lang="cs-CZ" sz="3600">
              <a:solidFill>
                <a:schemeClr val="tx1">
                  <a:lumMod val="75000"/>
                  <a:lumOff val="25000"/>
                </a:schemeClr>
              </a:solidFill>
            </a:rPr>
            <a:t>Měřitelné</a:t>
          </a:r>
        </a:p>
      </dgm:t>
    </dgm:pt>
    <dgm:pt modelId="{1F8142B4-67B4-4779-A929-7EE4563DB38B}" type="parTrans" cxnId="{10321C33-0336-4055-A61E-B54D6F82BC0B}">
      <dgm:prSet/>
      <dgm:spPr/>
      <dgm:t>
        <a:bodyPr/>
        <a:lstStyle/>
        <a:p>
          <a:endParaRPr lang="cs-CZ"/>
        </a:p>
      </dgm:t>
    </dgm:pt>
    <dgm:pt modelId="{3A741FA8-B1F1-4616-9339-090F0ED645B2}" type="sibTrans" cxnId="{10321C33-0336-4055-A61E-B54D6F82BC0B}">
      <dgm:prSet/>
      <dgm:spPr/>
      <dgm:t>
        <a:bodyPr/>
        <a:lstStyle/>
        <a:p>
          <a:endParaRPr lang="cs-CZ"/>
        </a:p>
      </dgm:t>
    </dgm:pt>
    <dgm:pt modelId="{C507E81A-2FC2-44BF-9E68-2022155D3DE2}">
      <dgm:prSet custT="1"/>
      <dgm:spPr/>
      <dgm:t>
        <a:bodyPr/>
        <a:lstStyle/>
        <a:p>
          <a:pPr algn="ctr">
            <a:buNone/>
          </a:pPr>
          <a:r>
            <a:rPr lang="cs-CZ" sz="3600">
              <a:solidFill>
                <a:schemeClr val="tx1">
                  <a:lumMod val="75000"/>
                  <a:lumOff val="25000"/>
                </a:schemeClr>
              </a:solidFill>
            </a:rPr>
            <a:t>Reálné a dosažitelné</a:t>
          </a:r>
        </a:p>
      </dgm:t>
    </dgm:pt>
    <dgm:pt modelId="{E6C58001-9055-4444-8E75-03A9DABEFEA1}" type="parTrans" cxnId="{ACBDCA37-403A-4353-9C68-EBE06ABD541E}">
      <dgm:prSet/>
      <dgm:spPr/>
      <dgm:t>
        <a:bodyPr/>
        <a:lstStyle/>
        <a:p>
          <a:endParaRPr lang="cs-CZ"/>
        </a:p>
      </dgm:t>
    </dgm:pt>
    <dgm:pt modelId="{1799505E-525D-4694-A6BC-57866CA1AAB4}" type="sibTrans" cxnId="{ACBDCA37-403A-4353-9C68-EBE06ABD541E}">
      <dgm:prSet/>
      <dgm:spPr/>
      <dgm:t>
        <a:bodyPr/>
        <a:lstStyle/>
        <a:p>
          <a:endParaRPr lang="cs-CZ"/>
        </a:p>
      </dgm:t>
    </dgm:pt>
    <dgm:pt modelId="{DB98F404-480F-4AB9-AE5E-FD7B64C431C1}">
      <dgm:prSet custT="1"/>
      <dgm:spPr/>
      <dgm:t>
        <a:bodyPr/>
        <a:lstStyle/>
        <a:p>
          <a:pPr algn="ctr">
            <a:buNone/>
          </a:pPr>
          <a:r>
            <a:rPr lang="cs-CZ" sz="3600">
              <a:solidFill>
                <a:schemeClr val="tx1">
                  <a:lumMod val="75000"/>
                  <a:lumOff val="25000"/>
                </a:schemeClr>
              </a:solidFill>
            </a:rPr>
            <a:t>Důležité a smysluplné</a:t>
          </a:r>
        </a:p>
      </dgm:t>
    </dgm:pt>
    <dgm:pt modelId="{05803C85-F14D-48BB-B5FF-54EA8D37F45A}" type="parTrans" cxnId="{46ECE37D-FC4A-4D32-9F6F-3C0B6DD00FB0}">
      <dgm:prSet/>
      <dgm:spPr/>
      <dgm:t>
        <a:bodyPr/>
        <a:lstStyle/>
        <a:p>
          <a:endParaRPr lang="cs-CZ"/>
        </a:p>
      </dgm:t>
    </dgm:pt>
    <dgm:pt modelId="{CAAFBF90-9AC4-4C39-B322-8ACD5846A656}" type="sibTrans" cxnId="{46ECE37D-FC4A-4D32-9F6F-3C0B6DD00FB0}">
      <dgm:prSet/>
      <dgm:spPr/>
      <dgm:t>
        <a:bodyPr/>
        <a:lstStyle/>
        <a:p>
          <a:endParaRPr lang="cs-CZ"/>
        </a:p>
      </dgm:t>
    </dgm:pt>
    <dgm:pt modelId="{2AA1EDC3-8BEC-489A-AE3B-CF08F033E190}">
      <dgm:prSet custT="1"/>
      <dgm:spPr/>
      <dgm:t>
        <a:bodyPr/>
        <a:lstStyle/>
        <a:p>
          <a:pPr algn="ctr">
            <a:buNone/>
          </a:pPr>
          <a:r>
            <a:rPr lang="cs-CZ" sz="3600">
              <a:solidFill>
                <a:schemeClr val="tx1">
                  <a:lumMod val="75000"/>
                  <a:lumOff val="25000"/>
                </a:schemeClr>
              </a:solidFill>
            </a:rPr>
            <a:t>Časově omezené</a:t>
          </a:r>
        </a:p>
      </dgm:t>
    </dgm:pt>
    <dgm:pt modelId="{C9463A08-BE21-4846-B081-1F7D35CAD513}" type="parTrans" cxnId="{5A21981E-E3B6-4686-97D1-28496A877C26}">
      <dgm:prSet/>
      <dgm:spPr/>
      <dgm:t>
        <a:bodyPr/>
        <a:lstStyle/>
        <a:p>
          <a:endParaRPr lang="cs-CZ"/>
        </a:p>
      </dgm:t>
    </dgm:pt>
    <dgm:pt modelId="{2C7CE84D-5234-45C7-9FFC-4F0A5D7EA9E4}" type="sibTrans" cxnId="{5A21981E-E3B6-4686-97D1-28496A877C26}">
      <dgm:prSet/>
      <dgm:spPr/>
      <dgm:t>
        <a:bodyPr/>
        <a:lstStyle/>
        <a:p>
          <a:endParaRPr lang="cs-CZ"/>
        </a:p>
      </dgm:t>
    </dgm:pt>
    <dgm:pt modelId="{082AC419-02B7-49C9-8967-7B2AC5924A57}" type="pres">
      <dgm:prSet presAssocID="{D6BB5387-2540-43D7-A5FE-FD3C55DC5E7B}" presName="Name0" presStyleCnt="0">
        <dgm:presLayoutVars>
          <dgm:dir/>
          <dgm:animLvl val="lvl"/>
          <dgm:resizeHandles val="exact"/>
        </dgm:presLayoutVars>
      </dgm:prSet>
      <dgm:spPr/>
    </dgm:pt>
    <dgm:pt modelId="{6869895A-6314-4B2A-AE74-5659BA7B8E6F}" type="pres">
      <dgm:prSet presAssocID="{EA6C485A-4B4C-4474-B6B0-D9C138BB5146}" presName="linNode" presStyleCnt="0"/>
      <dgm:spPr/>
    </dgm:pt>
    <dgm:pt modelId="{4CEB7ADC-94A7-48D3-B72A-FB2003D4DBDB}" type="pres">
      <dgm:prSet presAssocID="{EA6C485A-4B4C-4474-B6B0-D9C138BB5146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A517B64-DD81-4665-8009-A4C72A1A51E7}" type="pres">
      <dgm:prSet presAssocID="{EA6C485A-4B4C-4474-B6B0-D9C138BB5146}" presName="descendantText" presStyleLbl="alignAccFollowNode1" presStyleIdx="0" presStyleCnt="5">
        <dgm:presLayoutVars>
          <dgm:bulletEnabled val="1"/>
        </dgm:presLayoutVars>
      </dgm:prSet>
      <dgm:spPr/>
    </dgm:pt>
    <dgm:pt modelId="{786BDEEE-8CF2-4134-8F61-F54B034F0F44}" type="pres">
      <dgm:prSet presAssocID="{9A3885FB-99F9-4ECA-A537-1A85C25E13C3}" presName="sp" presStyleCnt="0"/>
      <dgm:spPr/>
    </dgm:pt>
    <dgm:pt modelId="{DF8CE777-5300-44D0-B6CC-871628EE52FE}" type="pres">
      <dgm:prSet presAssocID="{099ADEAF-17DC-496F-8C2D-531C2B524C88}" presName="linNode" presStyleCnt="0"/>
      <dgm:spPr/>
    </dgm:pt>
    <dgm:pt modelId="{92E59026-573E-480F-B731-1C35E2EE8DC1}" type="pres">
      <dgm:prSet presAssocID="{099ADEAF-17DC-496F-8C2D-531C2B524C88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D2A892B-A778-4248-AB90-19E6241043F4}" type="pres">
      <dgm:prSet presAssocID="{099ADEAF-17DC-496F-8C2D-531C2B524C88}" presName="descendantText" presStyleLbl="alignAccFollowNode1" presStyleIdx="1" presStyleCnt="5">
        <dgm:presLayoutVars>
          <dgm:bulletEnabled val="1"/>
        </dgm:presLayoutVars>
      </dgm:prSet>
      <dgm:spPr/>
    </dgm:pt>
    <dgm:pt modelId="{6DB41CDA-B72F-4B16-8835-8CDC27BE44B6}" type="pres">
      <dgm:prSet presAssocID="{39755BEE-9A00-4476-98B1-26E6F32331C5}" presName="sp" presStyleCnt="0"/>
      <dgm:spPr/>
    </dgm:pt>
    <dgm:pt modelId="{43BDB3BF-57C7-4E2B-98DE-6629C8864189}" type="pres">
      <dgm:prSet presAssocID="{967A285F-A815-42CF-854A-6B333B3DF98C}" presName="linNode" presStyleCnt="0"/>
      <dgm:spPr/>
    </dgm:pt>
    <dgm:pt modelId="{E5CCF39B-031D-4B3E-BFEB-DAB6F5C34E48}" type="pres">
      <dgm:prSet presAssocID="{967A285F-A815-42CF-854A-6B333B3DF98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9D9B270-B144-4B5A-8DED-1753892B9780}" type="pres">
      <dgm:prSet presAssocID="{967A285F-A815-42CF-854A-6B333B3DF98C}" presName="descendantText" presStyleLbl="alignAccFollowNode1" presStyleIdx="2" presStyleCnt="5">
        <dgm:presLayoutVars>
          <dgm:bulletEnabled val="1"/>
        </dgm:presLayoutVars>
      </dgm:prSet>
      <dgm:spPr/>
    </dgm:pt>
    <dgm:pt modelId="{C792F066-ED00-4D84-B55B-8D3089A234A2}" type="pres">
      <dgm:prSet presAssocID="{56BA813E-D57D-457A-9E07-95E0D569867C}" presName="sp" presStyleCnt="0"/>
      <dgm:spPr/>
    </dgm:pt>
    <dgm:pt modelId="{E417BA32-059A-4F9B-A74F-13D6F45E5076}" type="pres">
      <dgm:prSet presAssocID="{52BDC884-7DB8-48B7-A09B-6AFF193DDCF3}" presName="linNode" presStyleCnt="0"/>
      <dgm:spPr/>
    </dgm:pt>
    <dgm:pt modelId="{0BF7EB11-412C-4067-AD5A-6B6A2205573D}" type="pres">
      <dgm:prSet presAssocID="{52BDC884-7DB8-48B7-A09B-6AFF193DDCF3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FA96EDBD-196C-4183-8D2A-B3A53D825EE5}" type="pres">
      <dgm:prSet presAssocID="{52BDC884-7DB8-48B7-A09B-6AFF193DDCF3}" presName="descendantText" presStyleLbl="alignAccFollowNode1" presStyleIdx="3" presStyleCnt="5">
        <dgm:presLayoutVars>
          <dgm:bulletEnabled val="1"/>
        </dgm:presLayoutVars>
      </dgm:prSet>
      <dgm:spPr/>
    </dgm:pt>
    <dgm:pt modelId="{97B1038C-8F70-442D-A2F7-F9DA0C0121F6}" type="pres">
      <dgm:prSet presAssocID="{615ADF86-841C-43EA-83C1-AA36F7672909}" presName="sp" presStyleCnt="0"/>
      <dgm:spPr/>
    </dgm:pt>
    <dgm:pt modelId="{C3E62E2D-BE60-4F15-87FC-80C7BCA41A56}" type="pres">
      <dgm:prSet presAssocID="{214780C3-7187-46FB-B899-788A6F9E1415}" presName="linNode" presStyleCnt="0"/>
      <dgm:spPr/>
    </dgm:pt>
    <dgm:pt modelId="{94D230EE-0CD8-468E-8035-638B4046906A}" type="pres">
      <dgm:prSet presAssocID="{214780C3-7187-46FB-B899-788A6F9E141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8020A9EF-9428-4E7C-9ACD-C61AF2BAC10A}" type="pres">
      <dgm:prSet presAssocID="{214780C3-7187-46FB-B899-788A6F9E141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F63C710-10E3-4CE5-BB94-B0C94A90F872}" type="presOf" srcId="{52BDC884-7DB8-48B7-A09B-6AFF193DDCF3}" destId="{0BF7EB11-412C-4067-AD5A-6B6A2205573D}" srcOrd="0" destOrd="0" presId="urn:microsoft.com/office/officeart/2005/8/layout/vList5"/>
    <dgm:cxn modelId="{5A21981E-E3B6-4686-97D1-28496A877C26}" srcId="{214780C3-7187-46FB-B899-788A6F9E1415}" destId="{2AA1EDC3-8BEC-489A-AE3B-CF08F033E190}" srcOrd="0" destOrd="0" parTransId="{C9463A08-BE21-4846-B081-1F7D35CAD513}" sibTransId="{2C7CE84D-5234-45C7-9FFC-4F0A5D7EA9E4}"/>
    <dgm:cxn modelId="{09864F20-6E27-4A1B-941F-85933432713E}" srcId="{D6BB5387-2540-43D7-A5FE-FD3C55DC5E7B}" destId="{099ADEAF-17DC-496F-8C2D-531C2B524C88}" srcOrd="1" destOrd="0" parTransId="{1C9AC739-F276-4867-9160-EB7E23729D69}" sibTransId="{39755BEE-9A00-4476-98B1-26E6F32331C5}"/>
    <dgm:cxn modelId="{182F6824-0F93-4BC9-B56B-AE45E5CBADA5}" type="presOf" srcId="{E29B41D6-86BB-4CB1-9942-79A65CABDD89}" destId="{6A517B64-DD81-4665-8009-A4C72A1A51E7}" srcOrd="0" destOrd="0" presId="urn:microsoft.com/office/officeart/2005/8/layout/vList5"/>
    <dgm:cxn modelId="{66BF632C-3EB2-4680-96CA-D338A8689DD1}" type="presOf" srcId="{099ADEAF-17DC-496F-8C2D-531C2B524C88}" destId="{92E59026-573E-480F-B731-1C35E2EE8DC1}" srcOrd="0" destOrd="0" presId="urn:microsoft.com/office/officeart/2005/8/layout/vList5"/>
    <dgm:cxn modelId="{10321C33-0336-4055-A61E-B54D6F82BC0B}" srcId="{099ADEAF-17DC-496F-8C2D-531C2B524C88}" destId="{E95ED626-01D8-4CFC-BA84-630E71A15499}" srcOrd="0" destOrd="0" parTransId="{1F8142B4-67B4-4779-A929-7EE4563DB38B}" sibTransId="{3A741FA8-B1F1-4616-9339-090F0ED645B2}"/>
    <dgm:cxn modelId="{ACBDCA37-403A-4353-9C68-EBE06ABD541E}" srcId="{967A285F-A815-42CF-854A-6B333B3DF98C}" destId="{C507E81A-2FC2-44BF-9E68-2022155D3DE2}" srcOrd="0" destOrd="0" parTransId="{E6C58001-9055-4444-8E75-03A9DABEFEA1}" sibTransId="{1799505E-525D-4694-A6BC-57866CA1AAB4}"/>
    <dgm:cxn modelId="{00083A3A-8619-495C-9F7F-317A1F58A836}" type="presOf" srcId="{DB98F404-480F-4AB9-AE5E-FD7B64C431C1}" destId="{FA96EDBD-196C-4183-8D2A-B3A53D825EE5}" srcOrd="0" destOrd="0" presId="urn:microsoft.com/office/officeart/2005/8/layout/vList5"/>
    <dgm:cxn modelId="{B65BCA40-0D1E-4778-9B20-C0DC9F5D1241}" type="presOf" srcId="{C507E81A-2FC2-44BF-9E68-2022155D3DE2}" destId="{D9D9B270-B144-4B5A-8DED-1753892B9780}" srcOrd="0" destOrd="0" presId="urn:microsoft.com/office/officeart/2005/8/layout/vList5"/>
    <dgm:cxn modelId="{4E4FED64-7C42-4D62-A324-6E651D817357}" type="presOf" srcId="{D6BB5387-2540-43D7-A5FE-FD3C55DC5E7B}" destId="{082AC419-02B7-49C9-8967-7B2AC5924A57}" srcOrd="0" destOrd="0" presId="urn:microsoft.com/office/officeart/2005/8/layout/vList5"/>
    <dgm:cxn modelId="{46ECE37D-FC4A-4D32-9F6F-3C0B6DD00FB0}" srcId="{52BDC884-7DB8-48B7-A09B-6AFF193DDCF3}" destId="{DB98F404-480F-4AB9-AE5E-FD7B64C431C1}" srcOrd="0" destOrd="0" parTransId="{05803C85-F14D-48BB-B5FF-54EA8D37F45A}" sibTransId="{CAAFBF90-9AC4-4C39-B322-8ACD5846A656}"/>
    <dgm:cxn modelId="{31CB92A9-8B18-4224-8215-6FF25B5977F9}" type="presOf" srcId="{EA6C485A-4B4C-4474-B6B0-D9C138BB5146}" destId="{4CEB7ADC-94A7-48D3-B72A-FB2003D4DBDB}" srcOrd="0" destOrd="0" presId="urn:microsoft.com/office/officeart/2005/8/layout/vList5"/>
    <dgm:cxn modelId="{5FDA98B4-81DB-411E-8A4E-1FD068C0D98F}" srcId="{D6BB5387-2540-43D7-A5FE-FD3C55DC5E7B}" destId="{EA6C485A-4B4C-4474-B6B0-D9C138BB5146}" srcOrd="0" destOrd="0" parTransId="{5F28DC10-8661-4048-B9CE-9626375DCF46}" sibTransId="{9A3885FB-99F9-4ECA-A537-1A85C25E13C3}"/>
    <dgm:cxn modelId="{81F84DBD-5D2B-4E59-B6A2-7E993902B244}" srcId="{D6BB5387-2540-43D7-A5FE-FD3C55DC5E7B}" destId="{214780C3-7187-46FB-B899-788A6F9E1415}" srcOrd="4" destOrd="0" parTransId="{6DA69649-24C7-47C3-B494-2F2E5FCDD37C}" sibTransId="{A8335F67-201C-46D9-AEA0-C73B1081F1C8}"/>
    <dgm:cxn modelId="{FF0793D1-9108-469D-8F6F-D923DE0D1E7A}" type="presOf" srcId="{2AA1EDC3-8BEC-489A-AE3B-CF08F033E190}" destId="{8020A9EF-9428-4E7C-9ACD-C61AF2BAC10A}" srcOrd="0" destOrd="0" presId="urn:microsoft.com/office/officeart/2005/8/layout/vList5"/>
    <dgm:cxn modelId="{BF3805DE-EC46-4292-87F7-9354EDA0A291}" type="presOf" srcId="{214780C3-7187-46FB-B899-788A6F9E1415}" destId="{94D230EE-0CD8-468E-8035-638B4046906A}" srcOrd="0" destOrd="0" presId="urn:microsoft.com/office/officeart/2005/8/layout/vList5"/>
    <dgm:cxn modelId="{6266A8E9-40BF-424F-B863-7B5BE481A40B}" srcId="{D6BB5387-2540-43D7-A5FE-FD3C55DC5E7B}" destId="{52BDC884-7DB8-48B7-A09B-6AFF193DDCF3}" srcOrd="3" destOrd="0" parTransId="{17BDD938-7427-4244-826C-D008762C9732}" sibTransId="{615ADF86-841C-43EA-83C1-AA36F7672909}"/>
    <dgm:cxn modelId="{EC3BBDE9-DAC7-4DCC-BDC8-FECB7D7D32F4}" srcId="{D6BB5387-2540-43D7-A5FE-FD3C55DC5E7B}" destId="{967A285F-A815-42CF-854A-6B333B3DF98C}" srcOrd="2" destOrd="0" parTransId="{D8152880-FDFB-49CF-B4DB-B4E748BC37DA}" sibTransId="{56BA813E-D57D-457A-9E07-95E0D569867C}"/>
    <dgm:cxn modelId="{7B6AF5FA-7748-4174-8109-4A3FF2DFC8F8}" srcId="{EA6C485A-4B4C-4474-B6B0-D9C138BB5146}" destId="{E29B41D6-86BB-4CB1-9942-79A65CABDD89}" srcOrd="0" destOrd="0" parTransId="{3783849A-FCEB-4689-8CEE-35E52F1AB8D9}" sibTransId="{407AAFD8-B1B7-4D26-A30D-594D16B7516E}"/>
    <dgm:cxn modelId="{3EFF70FC-5875-4BBA-B9BF-333309E99010}" type="presOf" srcId="{967A285F-A815-42CF-854A-6B333B3DF98C}" destId="{E5CCF39B-031D-4B3E-BFEB-DAB6F5C34E48}" srcOrd="0" destOrd="0" presId="urn:microsoft.com/office/officeart/2005/8/layout/vList5"/>
    <dgm:cxn modelId="{5D4CAFFE-EF57-43BE-BEB1-617EC149A1AE}" type="presOf" srcId="{E95ED626-01D8-4CFC-BA84-630E71A15499}" destId="{6D2A892B-A778-4248-AB90-19E6241043F4}" srcOrd="0" destOrd="0" presId="urn:microsoft.com/office/officeart/2005/8/layout/vList5"/>
    <dgm:cxn modelId="{62F30363-26FD-4D77-A5BD-BAFFBF6EB5DE}" type="presParOf" srcId="{082AC419-02B7-49C9-8967-7B2AC5924A57}" destId="{6869895A-6314-4B2A-AE74-5659BA7B8E6F}" srcOrd="0" destOrd="0" presId="urn:microsoft.com/office/officeart/2005/8/layout/vList5"/>
    <dgm:cxn modelId="{E0E69111-F118-472F-AE9E-C64BBB278BC6}" type="presParOf" srcId="{6869895A-6314-4B2A-AE74-5659BA7B8E6F}" destId="{4CEB7ADC-94A7-48D3-B72A-FB2003D4DBDB}" srcOrd="0" destOrd="0" presId="urn:microsoft.com/office/officeart/2005/8/layout/vList5"/>
    <dgm:cxn modelId="{5B74D3D0-FEC4-4D4B-AE37-76AE5D654B4D}" type="presParOf" srcId="{6869895A-6314-4B2A-AE74-5659BA7B8E6F}" destId="{6A517B64-DD81-4665-8009-A4C72A1A51E7}" srcOrd="1" destOrd="0" presId="urn:microsoft.com/office/officeart/2005/8/layout/vList5"/>
    <dgm:cxn modelId="{D53F9DD5-8422-4C6A-8BF3-BF1F7E388F20}" type="presParOf" srcId="{082AC419-02B7-49C9-8967-7B2AC5924A57}" destId="{786BDEEE-8CF2-4134-8F61-F54B034F0F44}" srcOrd="1" destOrd="0" presId="urn:microsoft.com/office/officeart/2005/8/layout/vList5"/>
    <dgm:cxn modelId="{7920CCA2-00A6-4ADB-813F-E85F7D1D21A2}" type="presParOf" srcId="{082AC419-02B7-49C9-8967-7B2AC5924A57}" destId="{DF8CE777-5300-44D0-B6CC-871628EE52FE}" srcOrd="2" destOrd="0" presId="urn:microsoft.com/office/officeart/2005/8/layout/vList5"/>
    <dgm:cxn modelId="{73090CC8-1344-44B7-B8D2-F601A53BB461}" type="presParOf" srcId="{DF8CE777-5300-44D0-B6CC-871628EE52FE}" destId="{92E59026-573E-480F-B731-1C35E2EE8DC1}" srcOrd="0" destOrd="0" presId="urn:microsoft.com/office/officeart/2005/8/layout/vList5"/>
    <dgm:cxn modelId="{6AAEB062-D2B7-4F84-83BB-25959AAD089B}" type="presParOf" srcId="{DF8CE777-5300-44D0-B6CC-871628EE52FE}" destId="{6D2A892B-A778-4248-AB90-19E6241043F4}" srcOrd="1" destOrd="0" presId="urn:microsoft.com/office/officeart/2005/8/layout/vList5"/>
    <dgm:cxn modelId="{8CC00DD2-1D8A-42EA-B355-07BA9A751826}" type="presParOf" srcId="{082AC419-02B7-49C9-8967-7B2AC5924A57}" destId="{6DB41CDA-B72F-4B16-8835-8CDC27BE44B6}" srcOrd="3" destOrd="0" presId="urn:microsoft.com/office/officeart/2005/8/layout/vList5"/>
    <dgm:cxn modelId="{2F3D3918-0C38-4D09-B09A-41BE67BB5C34}" type="presParOf" srcId="{082AC419-02B7-49C9-8967-7B2AC5924A57}" destId="{43BDB3BF-57C7-4E2B-98DE-6629C8864189}" srcOrd="4" destOrd="0" presId="urn:microsoft.com/office/officeart/2005/8/layout/vList5"/>
    <dgm:cxn modelId="{BE750238-B1A6-4141-A9B9-179D34FD13B7}" type="presParOf" srcId="{43BDB3BF-57C7-4E2B-98DE-6629C8864189}" destId="{E5CCF39B-031D-4B3E-BFEB-DAB6F5C34E48}" srcOrd="0" destOrd="0" presId="urn:microsoft.com/office/officeart/2005/8/layout/vList5"/>
    <dgm:cxn modelId="{70E39C58-4EB3-4E81-A5BA-768EE49EB5BC}" type="presParOf" srcId="{43BDB3BF-57C7-4E2B-98DE-6629C8864189}" destId="{D9D9B270-B144-4B5A-8DED-1753892B9780}" srcOrd="1" destOrd="0" presId="urn:microsoft.com/office/officeart/2005/8/layout/vList5"/>
    <dgm:cxn modelId="{BD94EEE2-ADCF-4644-BA6C-8A81165FEAB9}" type="presParOf" srcId="{082AC419-02B7-49C9-8967-7B2AC5924A57}" destId="{C792F066-ED00-4D84-B55B-8D3089A234A2}" srcOrd="5" destOrd="0" presId="urn:microsoft.com/office/officeart/2005/8/layout/vList5"/>
    <dgm:cxn modelId="{B6C620CA-C01A-4B7D-A32C-FD6066CE7DF1}" type="presParOf" srcId="{082AC419-02B7-49C9-8967-7B2AC5924A57}" destId="{E417BA32-059A-4F9B-A74F-13D6F45E5076}" srcOrd="6" destOrd="0" presId="urn:microsoft.com/office/officeart/2005/8/layout/vList5"/>
    <dgm:cxn modelId="{F4FB165A-A8FB-4AC2-BD2E-188C2C5599FC}" type="presParOf" srcId="{E417BA32-059A-4F9B-A74F-13D6F45E5076}" destId="{0BF7EB11-412C-4067-AD5A-6B6A2205573D}" srcOrd="0" destOrd="0" presId="urn:microsoft.com/office/officeart/2005/8/layout/vList5"/>
    <dgm:cxn modelId="{14404787-26F5-4C4B-AD46-38300C58E03E}" type="presParOf" srcId="{E417BA32-059A-4F9B-A74F-13D6F45E5076}" destId="{FA96EDBD-196C-4183-8D2A-B3A53D825EE5}" srcOrd="1" destOrd="0" presId="urn:microsoft.com/office/officeart/2005/8/layout/vList5"/>
    <dgm:cxn modelId="{76280381-58A5-49BD-893A-C5948AA27E4B}" type="presParOf" srcId="{082AC419-02B7-49C9-8967-7B2AC5924A57}" destId="{97B1038C-8F70-442D-A2F7-F9DA0C0121F6}" srcOrd="7" destOrd="0" presId="urn:microsoft.com/office/officeart/2005/8/layout/vList5"/>
    <dgm:cxn modelId="{905C0C58-9D83-4B77-862B-D096BDF94DE5}" type="presParOf" srcId="{082AC419-02B7-49C9-8967-7B2AC5924A57}" destId="{C3E62E2D-BE60-4F15-87FC-80C7BCA41A56}" srcOrd="8" destOrd="0" presId="urn:microsoft.com/office/officeart/2005/8/layout/vList5"/>
    <dgm:cxn modelId="{2A998880-D6F1-4A83-B7A2-4F78DD7A32DE}" type="presParOf" srcId="{C3E62E2D-BE60-4F15-87FC-80C7BCA41A56}" destId="{94D230EE-0CD8-468E-8035-638B4046906A}" srcOrd="0" destOrd="0" presId="urn:microsoft.com/office/officeart/2005/8/layout/vList5"/>
    <dgm:cxn modelId="{DB1C5F16-BD57-45ED-B2D6-3A8138EB789A}" type="presParOf" srcId="{C3E62E2D-BE60-4F15-87FC-80C7BCA41A56}" destId="{8020A9EF-9428-4E7C-9ACD-C61AF2BAC1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CA253-3999-4570-ACE7-EFF66645A74C}">
      <dsp:nvSpPr>
        <dsp:cNvPr id="0" name=""/>
        <dsp:cNvSpPr/>
      </dsp:nvSpPr>
      <dsp:spPr>
        <a:xfrm rot="5400000">
          <a:off x="-167188" y="172008"/>
          <a:ext cx="1114588" cy="780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1.</a:t>
          </a:r>
        </a:p>
      </dsp:txBody>
      <dsp:txXfrm rot="-5400000">
        <a:off x="1" y="394926"/>
        <a:ext cx="780211" cy="334377"/>
      </dsp:txXfrm>
    </dsp:sp>
    <dsp:sp modelId="{F9EFE52C-6D08-481B-97F6-F30F8626C5AC}">
      <dsp:nvSpPr>
        <dsp:cNvPr id="0" name=""/>
        <dsp:cNvSpPr/>
      </dsp:nvSpPr>
      <dsp:spPr>
        <a:xfrm rot="5400000">
          <a:off x="5056874" y="-4271842"/>
          <a:ext cx="724863" cy="927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4200" kern="1200">
              <a:solidFill>
                <a:schemeClr val="tx1">
                  <a:lumMod val="75000"/>
                  <a:lumOff val="25000"/>
                </a:schemeClr>
              </a:solidFill>
            </a:rPr>
            <a:t>Zjištění příjmů a výdajů</a:t>
          </a:r>
        </a:p>
      </dsp:txBody>
      <dsp:txXfrm rot="-5400000">
        <a:off x="780212" y="40205"/>
        <a:ext cx="9242803" cy="654093"/>
      </dsp:txXfrm>
    </dsp:sp>
    <dsp:sp modelId="{EC9CB643-5AD7-4D47-A743-3175619CFE9C}">
      <dsp:nvSpPr>
        <dsp:cNvPr id="0" name=""/>
        <dsp:cNvSpPr/>
      </dsp:nvSpPr>
      <dsp:spPr>
        <a:xfrm rot="5400000">
          <a:off x="-167188" y="1138173"/>
          <a:ext cx="1114588" cy="780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2.</a:t>
          </a:r>
        </a:p>
      </dsp:txBody>
      <dsp:txXfrm rot="-5400000">
        <a:off x="1" y="1361091"/>
        <a:ext cx="780211" cy="334377"/>
      </dsp:txXfrm>
    </dsp:sp>
    <dsp:sp modelId="{D030035C-65AB-4AC9-AAA9-53DC473B2F23}">
      <dsp:nvSpPr>
        <dsp:cNvPr id="0" name=""/>
        <dsp:cNvSpPr/>
      </dsp:nvSpPr>
      <dsp:spPr>
        <a:xfrm rot="5400000">
          <a:off x="5057064" y="-3305867"/>
          <a:ext cx="724482" cy="927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4200" kern="1200">
              <a:solidFill>
                <a:schemeClr val="tx1">
                  <a:lumMod val="75000"/>
                  <a:lumOff val="25000"/>
                </a:schemeClr>
              </a:solidFill>
            </a:rPr>
            <a:t>Kategorizace výdajů</a:t>
          </a:r>
        </a:p>
      </dsp:txBody>
      <dsp:txXfrm rot="-5400000">
        <a:off x="780211" y="1006352"/>
        <a:ext cx="9242822" cy="653750"/>
      </dsp:txXfrm>
    </dsp:sp>
    <dsp:sp modelId="{109435E9-5276-465C-BBE9-4927464F55A9}">
      <dsp:nvSpPr>
        <dsp:cNvPr id="0" name=""/>
        <dsp:cNvSpPr/>
      </dsp:nvSpPr>
      <dsp:spPr>
        <a:xfrm rot="5400000">
          <a:off x="-167188" y="2104339"/>
          <a:ext cx="1114588" cy="780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3.</a:t>
          </a:r>
        </a:p>
      </dsp:txBody>
      <dsp:txXfrm rot="-5400000">
        <a:off x="1" y="2327257"/>
        <a:ext cx="780211" cy="334377"/>
      </dsp:txXfrm>
    </dsp:sp>
    <dsp:sp modelId="{96DB659C-8244-4F96-9835-1D3074F2293E}">
      <dsp:nvSpPr>
        <dsp:cNvPr id="0" name=""/>
        <dsp:cNvSpPr/>
      </dsp:nvSpPr>
      <dsp:spPr>
        <a:xfrm rot="5400000">
          <a:off x="5057064" y="-2339701"/>
          <a:ext cx="724482" cy="927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4200" kern="1200">
              <a:solidFill>
                <a:schemeClr val="tx1">
                  <a:lumMod val="75000"/>
                  <a:lumOff val="25000"/>
                </a:schemeClr>
              </a:solidFill>
            </a:rPr>
            <a:t>Stanovení priorit</a:t>
          </a:r>
        </a:p>
      </dsp:txBody>
      <dsp:txXfrm rot="-5400000">
        <a:off x="780211" y="1972518"/>
        <a:ext cx="9242822" cy="653750"/>
      </dsp:txXfrm>
    </dsp:sp>
    <dsp:sp modelId="{B070EB39-6F39-4247-A0A2-7CFF77FCF806}">
      <dsp:nvSpPr>
        <dsp:cNvPr id="0" name=""/>
        <dsp:cNvSpPr/>
      </dsp:nvSpPr>
      <dsp:spPr>
        <a:xfrm rot="5400000">
          <a:off x="-167188" y="3070505"/>
          <a:ext cx="1114588" cy="780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4.</a:t>
          </a:r>
        </a:p>
      </dsp:txBody>
      <dsp:txXfrm rot="-5400000">
        <a:off x="1" y="3293423"/>
        <a:ext cx="780211" cy="334377"/>
      </dsp:txXfrm>
    </dsp:sp>
    <dsp:sp modelId="{5216381D-56FA-4B36-8D59-2CB37220D3DE}">
      <dsp:nvSpPr>
        <dsp:cNvPr id="0" name=""/>
        <dsp:cNvSpPr/>
      </dsp:nvSpPr>
      <dsp:spPr>
        <a:xfrm rot="5400000">
          <a:off x="5057064" y="-1373536"/>
          <a:ext cx="724482" cy="927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4200" kern="1200">
              <a:solidFill>
                <a:schemeClr val="tx1">
                  <a:lumMod val="75000"/>
                  <a:lumOff val="25000"/>
                </a:schemeClr>
              </a:solidFill>
            </a:rPr>
            <a:t>Vytvoření kladného rozpočtu</a:t>
          </a:r>
        </a:p>
      </dsp:txBody>
      <dsp:txXfrm rot="-5400000">
        <a:off x="780211" y="2938683"/>
        <a:ext cx="9242822" cy="653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35A3B-2EDE-4FD7-B99F-52058881F892}">
      <dsp:nvSpPr>
        <dsp:cNvPr id="0" name=""/>
        <dsp:cNvSpPr/>
      </dsp:nvSpPr>
      <dsp:spPr>
        <a:xfrm rot="5400000">
          <a:off x="-167188" y="172008"/>
          <a:ext cx="1114588" cy="780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5.</a:t>
          </a:r>
        </a:p>
      </dsp:txBody>
      <dsp:txXfrm rot="-5400000">
        <a:off x="1" y="394926"/>
        <a:ext cx="780211" cy="334377"/>
      </dsp:txXfrm>
    </dsp:sp>
    <dsp:sp modelId="{711FAE00-3765-46AD-AE1E-4F95BB65C367}">
      <dsp:nvSpPr>
        <dsp:cNvPr id="0" name=""/>
        <dsp:cNvSpPr/>
      </dsp:nvSpPr>
      <dsp:spPr>
        <a:xfrm rot="5400000">
          <a:off x="5056874" y="-4271842"/>
          <a:ext cx="724863" cy="927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4200" kern="1200">
              <a:solidFill>
                <a:schemeClr val="tx1">
                  <a:lumMod val="75000"/>
                  <a:lumOff val="25000"/>
                </a:schemeClr>
              </a:solidFill>
            </a:rPr>
            <a:t>Vytyčení cílů</a:t>
          </a:r>
        </a:p>
      </dsp:txBody>
      <dsp:txXfrm rot="-5400000">
        <a:off x="780212" y="40205"/>
        <a:ext cx="9242803" cy="654093"/>
      </dsp:txXfrm>
    </dsp:sp>
    <dsp:sp modelId="{6273F2F1-0A99-466A-AC6D-CBB3B936E11D}">
      <dsp:nvSpPr>
        <dsp:cNvPr id="0" name=""/>
        <dsp:cNvSpPr/>
      </dsp:nvSpPr>
      <dsp:spPr>
        <a:xfrm rot="5400000">
          <a:off x="-167188" y="1138173"/>
          <a:ext cx="1114588" cy="780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6.</a:t>
          </a:r>
        </a:p>
      </dsp:txBody>
      <dsp:txXfrm rot="-5400000">
        <a:off x="1" y="1361091"/>
        <a:ext cx="780211" cy="334377"/>
      </dsp:txXfrm>
    </dsp:sp>
    <dsp:sp modelId="{7380CC52-A2CD-4E1C-85F9-F6E9EB48C5AE}">
      <dsp:nvSpPr>
        <dsp:cNvPr id="0" name=""/>
        <dsp:cNvSpPr/>
      </dsp:nvSpPr>
      <dsp:spPr>
        <a:xfrm rot="5400000">
          <a:off x="5057064" y="-3305867"/>
          <a:ext cx="724482" cy="927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4200" kern="1200">
              <a:solidFill>
                <a:schemeClr val="tx1">
                  <a:lumMod val="75000"/>
                  <a:lumOff val="25000"/>
                </a:schemeClr>
              </a:solidFill>
            </a:rPr>
            <a:t>Sledování výdajů</a:t>
          </a:r>
        </a:p>
      </dsp:txBody>
      <dsp:txXfrm rot="-5400000">
        <a:off x="780211" y="1006352"/>
        <a:ext cx="9242822" cy="653750"/>
      </dsp:txXfrm>
    </dsp:sp>
    <dsp:sp modelId="{649BAD82-D61C-4BE8-BD78-A15F9B1F1B73}">
      <dsp:nvSpPr>
        <dsp:cNvPr id="0" name=""/>
        <dsp:cNvSpPr/>
      </dsp:nvSpPr>
      <dsp:spPr>
        <a:xfrm rot="5400000">
          <a:off x="-167188" y="2104339"/>
          <a:ext cx="1114588" cy="780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7.</a:t>
          </a:r>
        </a:p>
      </dsp:txBody>
      <dsp:txXfrm rot="-5400000">
        <a:off x="1" y="2327257"/>
        <a:ext cx="780211" cy="334377"/>
      </dsp:txXfrm>
    </dsp:sp>
    <dsp:sp modelId="{D7BA5A2E-0508-4863-8E79-A0F5B2E063EF}">
      <dsp:nvSpPr>
        <dsp:cNvPr id="0" name=""/>
        <dsp:cNvSpPr/>
      </dsp:nvSpPr>
      <dsp:spPr>
        <a:xfrm rot="5400000">
          <a:off x="5057064" y="-2339701"/>
          <a:ext cx="724482" cy="927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4200" kern="1200">
              <a:solidFill>
                <a:schemeClr val="tx1">
                  <a:lumMod val="75000"/>
                  <a:lumOff val="25000"/>
                </a:schemeClr>
              </a:solidFill>
            </a:rPr>
            <a:t>Tvorba záchranného polštáře </a:t>
          </a:r>
        </a:p>
      </dsp:txBody>
      <dsp:txXfrm rot="-5400000">
        <a:off x="780211" y="1972518"/>
        <a:ext cx="9242822" cy="653750"/>
      </dsp:txXfrm>
    </dsp:sp>
    <dsp:sp modelId="{B990518C-20E1-469B-800D-2BC52AB50557}">
      <dsp:nvSpPr>
        <dsp:cNvPr id="0" name=""/>
        <dsp:cNvSpPr/>
      </dsp:nvSpPr>
      <dsp:spPr>
        <a:xfrm rot="5400000">
          <a:off x="-167188" y="3070505"/>
          <a:ext cx="1114588" cy="78021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8.</a:t>
          </a:r>
        </a:p>
      </dsp:txBody>
      <dsp:txXfrm rot="-5400000">
        <a:off x="1" y="3293423"/>
        <a:ext cx="780211" cy="334377"/>
      </dsp:txXfrm>
    </dsp:sp>
    <dsp:sp modelId="{82B9CC45-6CA4-459C-A397-BE0C01CF3C66}">
      <dsp:nvSpPr>
        <dsp:cNvPr id="0" name=""/>
        <dsp:cNvSpPr/>
      </dsp:nvSpPr>
      <dsp:spPr>
        <a:xfrm rot="5400000">
          <a:off x="5057064" y="-1373536"/>
          <a:ext cx="724482" cy="92781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4200" kern="1200">
              <a:solidFill>
                <a:schemeClr val="tx1">
                  <a:lumMod val="75000"/>
                  <a:lumOff val="25000"/>
                </a:schemeClr>
              </a:solidFill>
            </a:rPr>
            <a:t>Pravidelné kontroly a úpravy</a:t>
          </a:r>
        </a:p>
      </dsp:txBody>
      <dsp:txXfrm rot="-5400000">
        <a:off x="780211" y="2938683"/>
        <a:ext cx="9242822" cy="6537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ABAF2-1EDD-44C7-A860-B2CF64EB5402}">
      <dsp:nvSpPr>
        <dsp:cNvPr id="0" name=""/>
        <dsp:cNvSpPr/>
      </dsp:nvSpPr>
      <dsp:spPr>
        <a:xfrm>
          <a:off x="78581" y="173"/>
          <a:ext cx="3094136" cy="185648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Majetková akumulace</a:t>
          </a:r>
        </a:p>
      </dsp:txBody>
      <dsp:txXfrm>
        <a:off x="169207" y="90799"/>
        <a:ext cx="2912884" cy="1675230"/>
      </dsp:txXfrm>
    </dsp:sp>
    <dsp:sp modelId="{C04F19C5-6D07-45DD-A74D-BFE173FBD932}">
      <dsp:nvSpPr>
        <dsp:cNvPr id="0" name=""/>
        <dsp:cNvSpPr/>
      </dsp:nvSpPr>
      <dsp:spPr>
        <a:xfrm>
          <a:off x="3482131" y="173"/>
          <a:ext cx="3094136" cy="1856482"/>
        </a:xfrm>
        <a:prstGeom prst="roundRect">
          <a:avLst/>
        </a:prstGeom>
        <a:solidFill>
          <a:schemeClr val="accent5">
            <a:hueOff val="21887"/>
            <a:satOff val="-333"/>
            <a:lumOff val="-7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Finanční jistota</a:t>
          </a:r>
        </a:p>
      </dsp:txBody>
      <dsp:txXfrm>
        <a:off x="3572757" y="90799"/>
        <a:ext cx="2912884" cy="1675230"/>
      </dsp:txXfrm>
    </dsp:sp>
    <dsp:sp modelId="{BEB1BE3D-F571-4F1A-B452-DAA65BB530E6}">
      <dsp:nvSpPr>
        <dsp:cNvPr id="0" name=""/>
        <dsp:cNvSpPr/>
      </dsp:nvSpPr>
      <dsp:spPr>
        <a:xfrm>
          <a:off x="6885682" y="173"/>
          <a:ext cx="3094136" cy="1856482"/>
        </a:xfrm>
        <a:prstGeom prst="roundRect">
          <a:avLst/>
        </a:prstGeom>
        <a:solidFill>
          <a:schemeClr val="accent5">
            <a:hueOff val="43775"/>
            <a:satOff val="-665"/>
            <a:lumOff val="-15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Důchodové zabezpečení</a:t>
          </a:r>
        </a:p>
      </dsp:txBody>
      <dsp:txXfrm>
        <a:off x="6976308" y="90799"/>
        <a:ext cx="2912884" cy="1675230"/>
      </dsp:txXfrm>
    </dsp:sp>
    <dsp:sp modelId="{987885C9-41ED-4519-9D25-D3ADB0F00DE3}">
      <dsp:nvSpPr>
        <dsp:cNvPr id="0" name=""/>
        <dsp:cNvSpPr/>
      </dsp:nvSpPr>
      <dsp:spPr>
        <a:xfrm>
          <a:off x="1780356" y="2166069"/>
          <a:ext cx="3094136" cy="1856482"/>
        </a:xfrm>
        <a:prstGeom prst="roundRect">
          <a:avLst/>
        </a:prstGeom>
        <a:solidFill>
          <a:schemeClr val="accent5">
            <a:hueOff val="65662"/>
            <a:satOff val="-998"/>
            <a:lumOff val="-2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Plánování</a:t>
          </a:r>
        </a:p>
      </dsp:txBody>
      <dsp:txXfrm>
        <a:off x="1870982" y="2256695"/>
        <a:ext cx="2912884" cy="1675230"/>
      </dsp:txXfrm>
    </dsp:sp>
    <dsp:sp modelId="{C428CBF6-D463-43F7-901C-56C26D95F3DD}">
      <dsp:nvSpPr>
        <dsp:cNvPr id="0" name=""/>
        <dsp:cNvSpPr/>
      </dsp:nvSpPr>
      <dsp:spPr>
        <a:xfrm>
          <a:off x="5183906" y="2166069"/>
          <a:ext cx="3094136" cy="1856482"/>
        </a:xfrm>
        <a:prstGeom prst="roundRect">
          <a:avLst/>
        </a:prstGeom>
        <a:solidFill>
          <a:schemeClr val="accent5">
            <a:hueOff val="87549"/>
            <a:satOff val="-1330"/>
            <a:lumOff val="-30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Plnění cílů</a:t>
          </a:r>
        </a:p>
      </dsp:txBody>
      <dsp:txXfrm>
        <a:off x="5274532" y="2256695"/>
        <a:ext cx="2912884" cy="1675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13E09-26DF-47A2-8FF8-8805044CFF57}">
      <dsp:nvSpPr>
        <dsp:cNvPr id="0" name=""/>
        <dsp:cNvSpPr/>
      </dsp:nvSpPr>
      <dsp:spPr>
        <a:xfrm>
          <a:off x="78581" y="173"/>
          <a:ext cx="3094136" cy="185648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Dovednosti a znalosti</a:t>
          </a:r>
        </a:p>
      </dsp:txBody>
      <dsp:txXfrm>
        <a:off x="169207" y="90799"/>
        <a:ext cx="2912884" cy="1675230"/>
      </dsp:txXfrm>
    </dsp:sp>
    <dsp:sp modelId="{B8D6A556-821D-4A6D-9F66-BBDAFA904B1D}">
      <dsp:nvSpPr>
        <dsp:cNvPr id="0" name=""/>
        <dsp:cNvSpPr/>
      </dsp:nvSpPr>
      <dsp:spPr>
        <a:xfrm>
          <a:off x="3482131" y="173"/>
          <a:ext cx="3094136" cy="1856482"/>
        </a:xfrm>
        <a:prstGeom prst="roundRect">
          <a:avLst/>
        </a:prstGeom>
        <a:solidFill>
          <a:schemeClr val="accent4">
            <a:hueOff val="-273649"/>
            <a:satOff val="5275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Finanční cíle</a:t>
          </a:r>
        </a:p>
      </dsp:txBody>
      <dsp:txXfrm>
        <a:off x="3572757" y="90799"/>
        <a:ext cx="2912884" cy="1675230"/>
      </dsp:txXfrm>
    </dsp:sp>
    <dsp:sp modelId="{B517D7AA-A7D9-4E5C-84AE-3422CD31650B}">
      <dsp:nvSpPr>
        <dsp:cNvPr id="0" name=""/>
        <dsp:cNvSpPr/>
      </dsp:nvSpPr>
      <dsp:spPr>
        <a:xfrm>
          <a:off x="6885682" y="173"/>
          <a:ext cx="3094136" cy="1856482"/>
        </a:xfrm>
        <a:prstGeom prst="roundRect">
          <a:avLst/>
        </a:prstGeom>
        <a:solidFill>
          <a:schemeClr val="accent4">
            <a:hueOff val="-547297"/>
            <a:satOff val="10551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Diverzifikace portfolia</a:t>
          </a:r>
        </a:p>
      </dsp:txBody>
      <dsp:txXfrm>
        <a:off x="6976308" y="90799"/>
        <a:ext cx="2912884" cy="1675230"/>
      </dsp:txXfrm>
    </dsp:sp>
    <dsp:sp modelId="{E68524C7-06BF-4B9F-BC54-D4E33CD32CEF}">
      <dsp:nvSpPr>
        <dsp:cNvPr id="0" name=""/>
        <dsp:cNvSpPr/>
      </dsp:nvSpPr>
      <dsp:spPr>
        <a:xfrm>
          <a:off x="1780356" y="2166069"/>
          <a:ext cx="3094136" cy="1856482"/>
        </a:xfrm>
        <a:prstGeom prst="roundRect">
          <a:avLst/>
        </a:prstGeom>
        <a:solidFill>
          <a:schemeClr val="accent4">
            <a:hueOff val="-820946"/>
            <a:satOff val="15826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Časový horizont</a:t>
          </a:r>
        </a:p>
      </dsp:txBody>
      <dsp:txXfrm>
        <a:off x="1870982" y="2256695"/>
        <a:ext cx="2912884" cy="1675230"/>
      </dsp:txXfrm>
    </dsp:sp>
    <dsp:sp modelId="{DB265401-A4DB-49FA-B3BB-E4D2E03CA716}">
      <dsp:nvSpPr>
        <dsp:cNvPr id="0" name=""/>
        <dsp:cNvSpPr/>
      </dsp:nvSpPr>
      <dsp:spPr>
        <a:xfrm>
          <a:off x="5183906" y="2166069"/>
          <a:ext cx="3094136" cy="1856482"/>
        </a:xfrm>
        <a:prstGeom prst="roundRect">
          <a:avLst/>
        </a:prstGeom>
        <a:solidFill>
          <a:schemeClr val="accent4">
            <a:hueOff val="-1094595"/>
            <a:satOff val="21102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Riziko</a:t>
          </a:r>
        </a:p>
      </dsp:txBody>
      <dsp:txXfrm>
        <a:off x="5274532" y="2256695"/>
        <a:ext cx="2912884" cy="1675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131D3-2A6C-4C1E-82C9-3ECF5C2917B5}">
      <dsp:nvSpPr>
        <dsp:cNvPr id="0" name=""/>
        <dsp:cNvSpPr/>
      </dsp:nvSpPr>
      <dsp:spPr>
        <a:xfrm rot="5400000">
          <a:off x="6530543" y="-2830459"/>
          <a:ext cx="618336" cy="643737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kern="1200">
              <a:solidFill>
                <a:schemeClr val="tx1">
                  <a:lumMod val="75000"/>
                  <a:lumOff val="25000"/>
                </a:schemeClr>
              </a:solidFill>
            </a:rPr>
            <a:t>Tvorba rozpočtu a cílevědomost</a:t>
          </a:r>
        </a:p>
      </dsp:txBody>
      <dsp:txXfrm rot="-5400000">
        <a:off x="3621024" y="109245"/>
        <a:ext cx="6407191" cy="557966"/>
      </dsp:txXfrm>
    </dsp:sp>
    <dsp:sp modelId="{100EAF96-D8B1-4460-8E88-ECBD3645D02E}">
      <dsp:nvSpPr>
        <dsp:cNvPr id="0" name=""/>
        <dsp:cNvSpPr/>
      </dsp:nvSpPr>
      <dsp:spPr>
        <a:xfrm>
          <a:off x="0" y="1767"/>
          <a:ext cx="3621024" cy="7729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Život bez rozpočtu</a:t>
          </a:r>
        </a:p>
      </dsp:txBody>
      <dsp:txXfrm>
        <a:off x="37731" y="39498"/>
        <a:ext cx="3545562" cy="697459"/>
      </dsp:txXfrm>
    </dsp:sp>
    <dsp:sp modelId="{CAEB3C88-18AE-4A2E-A66D-9F4475EC2DB4}">
      <dsp:nvSpPr>
        <dsp:cNvPr id="0" name=""/>
        <dsp:cNvSpPr/>
      </dsp:nvSpPr>
      <dsp:spPr>
        <a:xfrm rot="5400000">
          <a:off x="6530543" y="-2018892"/>
          <a:ext cx="618336" cy="6437376"/>
        </a:xfrm>
        <a:prstGeom prst="round2SameRect">
          <a:avLst/>
        </a:prstGeom>
        <a:solidFill>
          <a:schemeClr val="accent2">
            <a:tint val="40000"/>
            <a:alpha val="90000"/>
            <a:hueOff val="-1382040"/>
            <a:satOff val="795"/>
            <a:lumOff val="413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382040"/>
              <a:satOff val="795"/>
              <a:lumOff val="4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kern="1200">
              <a:solidFill>
                <a:schemeClr val="tx1">
                  <a:lumMod val="75000"/>
                  <a:lumOff val="25000"/>
                </a:schemeClr>
              </a:solidFill>
            </a:rPr>
            <a:t>Sledování výdajů</a:t>
          </a:r>
        </a:p>
      </dsp:txBody>
      <dsp:txXfrm rot="-5400000">
        <a:off x="3621024" y="920812"/>
        <a:ext cx="6407191" cy="557966"/>
      </dsp:txXfrm>
    </dsp:sp>
    <dsp:sp modelId="{A46E6A97-882D-4C26-B9F7-5739F5753B51}">
      <dsp:nvSpPr>
        <dsp:cNvPr id="0" name=""/>
        <dsp:cNvSpPr/>
      </dsp:nvSpPr>
      <dsp:spPr>
        <a:xfrm>
          <a:off x="0" y="813334"/>
          <a:ext cx="3621024" cy="772921"/>
        </a:xfrm>
        <a:prstGeom prst="roundRect">
          <a:avLst/>
        </a:prstGeom>
        <a:solidFill>
          <a:schemeClr val="accent2">
            <a:hueOff val="-1442065"/>
            <a:satOff val="-1961"/>
            <a:lumOff val="38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Zbytečné výdaje</a:t>
          </a:r>
        </a:p>
      </dsp:txBody>
      <dsp:txXfrm>
        <a:off x="37731" y="851065"/>
        <a:ext cx="3545562" cy="697459"/>
      </dsp:txXfrm>
    </dsp:sp>
    <dsp:sp modelId="{F78EBDE7-7493-4FBA-9375-69315E42B47F}">
      <dsp:nvSpPr>
        <dsp:cNvPr id="0" name=""/>
        <dsp:cNvSpPr/>
      </dsp:nvSpPr>
      <dsp:spPr>
        <a:xfrm rot="5400000">
          <a:off x="6530543" y="-1207325"/>
          <a:ext cx="618336" cy="6437376"/>
        </a:xfrm>
        <a:prstGeom prst="round2SameRect">
          <a:avLst/>
        </a:prstGeom>
        <a:solidFill>
          <a:schemeClr val="accent2">
            <a:tint val="40000"/>
            <a:alpha val="90000"/>
            <a:hueOff val="-2764079"/>
            <a:satOff val="1589"/>
            <a:lumOff val="827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764079"/>
              <a:satOff val="1589"/>
              <a:lumOff val="8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kern="1200">
              <a:solidFill>
                <a:schemeClr val="tx1">
                  <a:lumMod val="75000"/>
                  <a:lumOff val="25000"/>
                </a:schemeClr>
              </a:solidFill>
            </a:rPr>
            <a:t>Zvážení potřebnosti předplatných</a:t>
          </a:r>
        </a:p>
      </dsp:txBody>
      <dsp:txXfrm rot="-5400000">
        <a:off x="3621024" y="1732379"/>
        <a:ext cx="6407191" cy="557966"/>
      </dsp:txXfrm>
    </dsp:sp>
    <dsp:sp modelId="{EC0187AD-FFBD-4329-A47E-4406BC966F5E}">
      <dsp:nvSpPr>
        <dsp:cNvPr id="0" name=""/>
        <dsp:cNvSpPr/>
      </dsp:nvSpPr>
      <dsp:spPr>
        <a:xfrm>
          <a:off x="0" y="1624901"/>
          <a:ext cx="3621024" cy="772921"/>
        </a:xfrm>
        <a:prstGeom prst="roundRect">
          <a:avLst/>
        </a:prstGeom>
        <a:solidFill>
          <a:schemeClr val="accent2">
            <a:hueOff val="-2884129"/>
            <a:satOff val="-3922"/>
            <a:lumOff val="7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Nekonečné platby</a:t>
          </a:r>
        </a:p>
      </dsp:txBody>
      <dsp:txXfrm>
        <a:off x="37731" y="1662632"/>
        <a:ext cx="3545562" cy="697459"/>
      </dsp:txXfrm>
    </dsp:sp>
    <dsp:sp modelId="{7935ABC8-E97D-41DD-B794-E375DD17E92C}">
      <dsp:nvSpPr>
        <dsp:cNvPr id="0" name=""/>
        <dsp:cNvSpPr/>
      </dsp:nvSpPr>
      <dsp:spPr>
        <a:xfrm rot="5400000">
          <a:off x="6530543" y="-395758"/>
          <a:ext cx="618336" cy="6437376"/>
        </a:xfrm>
        <a:prstGeom prst="round2SameRect">
          <a:avLst/>
        </a:prstGeom>
        <a:solidFill>
          <a:schemeClr val="accent2">
            <a:tint val="40000"/>
            <a:alpha val="90000"/>
            <a:hueOff val="-4146119"/>
            <a:satOff val="2384"/>
            <a:lumOff val="124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46119"/>
              <a:satOff val="2384"/>
              <a:lumOff val="12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kern="1200">
              <a:solidFill>
                <a:schemeClr val="tx1">
                  <a:lumMod val="75000"/>
                  <a:lumOff val="25000"/>
                </a:schemeClr>
              </a:solidFill>
            </a:rPr>
            <a:t>Život pouze z vlastních peněz</a:t>
          </a:r>
        </a:p>
      </dsp:txBody>
      <dsp:txXfrm rot="-5400000">
        <a:off x="3621024" y="2543946"/>
        <a:ext cx="6407191" cy="557966"/>
      </dsp:txXfrm>
    </dsp:sp>
    <dsp:sp modelId="{E4756C1D-2F6A-4B17-BC2E-8F45620CEAF0}">
      <dsp:nvSpPr>
        <dsp:cNvPr id="0" name=""/>
        <dsp:cNvSpPr/>
      </dsp:nvSpPr>
      <dsp:spPr>
        <a:xfrm>
          <a:off x="0" y="2436469"/>
          <a:ext cx="3621024" cy="772921"/>
        </a:xfrm>
        <a:prstGeom prst="roundRect">
          <a:avLst/>
        </a:prstGeom>
        <a:solidFill>
          <a:schemeClr val="accent2">
            <a:hueOff val="-4326194"/>
            <a:satOff val="-5884"/>
            <a:lumOff val="116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Půjčky na zbytečnosti</a:t>
          </a:r>
        </a:p>
      </dsp:txBody>
      <dsp:txXfrm>
        <a:off x="37731" y="2474200"/>
        <a:ext cx="3545562" cy="697459"/>
      </dsp:txXfrm>
    </dsp:sp>
    <dsp:sp modelId="{787C45F6-9346-491B-8618-7FF0F0F6CD14}">
      <dsp:nvSpPr>
        <dsp:cNvPr id="0" name=""/>
        <dsp:cNvSpPr/>
      </dsp:nvSpPr>
      <dsp:spPr>
        <a:xfrm rot="5400000">
          <a:off x="6530543" y="415808"/>
          <a:ext cx="618336" cy="6437376"/>
        </a:xfrm>
        <a:prstGeom prst="round2SameRect">
          <a:avLst/>
        </a:prstGeom>
        <a:solidFill>
          <a:schemeClr val="accent2">
            <a:tint val="40000"/>
            <a:alpha val="90000"/>
            <a:hueOff val="-5528159"/>
            <a:satOff val="3179"/>
            <a:lumOff val="1654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5528159"/>
              <a:satOff val="3179"/>
              <a:lumOff val="16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200" kern="1200">
              <a:solidFill>
                <a:schemeClr val="tx1">
                  <a:lumMod val="75000"/>
                  <a:lumOff val="25000"/>
                </a:schemeClr>
              </a:solidFill>
            </a:rPr>
            <a:t>Tvorba nouzového fondu</a:t>
          </a:r>
        </a:p>
      </dsp:txBody>
      <dsp:txXfrm rot="-5400000">
        <a:off x="3621024" y="3355513"/>
        <a:ext cx="6407191" cy="557966"/>
      </dsp:txXfrm>
    </dsp:sp>
    <dsp:sp modelId="{C13E78EE-6D8B-4A10-AD66-73D5D2FFEFA6}">
      <dsp:nvSpPr>
        <dsp:cNvPr id="0" name=""/>
        <dsp:cNvSpPr/>
      </dsp:nvSpPr>
      <dsp:spPr>
        <a:xfrm>
          <a:off x="0" y="3248036"/>
          <a:ext cx="3621024" cy="772921"/>
        </a:xfrm>
        <a:prstGeom prst="roundRect">
          <a:avLst/>
        </a:prstGeom>
        <a:solidFill>
          <a:schemeClr val="accent2">
            <a:hueOff val="-5768258"/>
            <a:satOff val="-7845"/>
            <a:lumOff val="1549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Nedostatečná rezerva</a:t>
          </a:r>
        </a:p>
      </dsp:txBody>
      <dsp:txXfrm>
        <a:off x="37731" y="3285767"/>
        <a:ext cx="3545562" cy="6974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517B64-DD81-4665-8009-A4C72A1A51E7}">
      <dsp:nvSpPr>
        <dsp:cNvPr id="0" name=""/>
        <dsp:cNvSpPr/>
      </dsp:nvSpPr>
      <dsp:spPr>
        <a:xfrm rot="5400000">
          <a:off x="6530543" y="-2830459"/>
          <a:ext cx="618336" cy="6437376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600" kern="1200">
              <a:solidFill>
                <a:schemeClr val="tx1">
                  <a:lumMod val="75000"/>
                  <a:lumOff val="25000"/>
                </a:schemeClr>
              </a:solidFill>
            </a:rPr>
            <a:t>Konkrétní a jasné</a:t>
          </a:r>
        </a:p>
      </dsp:txBody>
      <dsp:txXfrm rot="-5400000">
        <a:off x="3621024" y="109245"/>
        <a:ext cx="6407191" cy="557966"/>
      </dsp:txXfrm>
    </dsp:sp>
    <dsp:sp modelId="{4CEB7ADC-94A7-48D3-B72A-FB2003D4DBDB}">
      <dsp:nvSpPr>
        <dsp:cNvPr id="0" name=""/>
        <dsp:cNvSpPr/>
      </dsp:nvSpPr>
      <dsp:spPr>
        <a:xfrm>
          <a:off x="0" y="1767"/>
          <a:ext cx="3621024" cy="7729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noProof="0"/>
            <a:t>Specific</a:t>
          </a:r>
        </a:p>
      </dsp:txBody>
      <dsp:txXfrm>
        <a:off x="37731" y="39498"/>
        <a:ext cx="3545562" cy="697459"/>
      </dsp:txXfrm>
    </dsp:sp>
    <dsp:sp modelId="{6D2A892B-A778-4248-AB90-19E6241043F4}">
      <dsp:nvSpPr>
        <dsp:cNvPr id="0" name=""/>
        <dsp:cNvSpPr/>
      </dsp:nvSpPr>
      <dsp:spPr>
        <a:xfrm rot="5400000">
          <a:off x="6530543" y="-2018892"/>
          <a:ext cx="618336" cy="6437376"/>
        </a:xfrm>
        <a:prstGeom prst="round2SameRect">
          <a:avLst/>
        </a:prstGeom>
        <a:solidFill>
          <a:schemeClr val="accent4">
            <a:tint val="40000"/>
            <a:alpha val="90000"/>
            <a:hueOff val="-315893"/>
            <a:satOff val="4218"/>
            <a:lumOff val="137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315893"/>
              <a:satOff val="4218"/>
              <a:lumOff val="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600" kern="1200">
              <a:solidFill>
                <a:schemeClr val="tx1">
                  <a:lumMod val="75000"/>
                  <a:lumOff val="25000"/>
                </a:schemeClr>
              </a:solidFill>
            </a:rPr>
            <a:t>Měřitelné</a:t>
          </a:r>
        </a:p>
      </dsp:txBody>
      <dsp:txXfrm rot="-5400000">
        <a:off x="3621024" y="920812"/>
        <a:ext cx="6407191" cy="557966"/>
      </dsp:txXfrm>
    </dsp:sp>
    <dsp:sp modelId="{92E59026-573E-480F-B731-1C35E2EE8DC1}">
      <dsp:nvSpPr>
        <dsp:cNvPr id="0" name=""/>
        <dsp:cNvSpPr/>
      </dsp:nvSpPr>
      <dsp:spPr>
        <a:xfrm>
          <a:off x="0" y="813334"/>
          <a:ext cx="3621024" cy="772921"/>
        </a:xfrm>
        <a:prstGeom prst="roundRect">
          <a:avLst/>
        </a:prstGeom>
        <a:solidFill>
          <a:schemeClr val="accent4">
            <a:hueOff val="-273649"/>
            <a:satOff val="5275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noProof="0"/>
            <a:t>Measurable</a:t>
          </a:r>
        </a:p>
      </dsp:txBody>
      <dsp:txXfrm>
        <a:off x="37731" y="851065"/>
        <a:ext cx="3545562" cy="697459"/>
      </dsp:txXfrm>
    </dsp:sp>
    <dsp:sp modelId="{D9D9B270-B144-4B5A-8DED-1753892B9780}">
      <dsp:nvSpPr>
        <dsp:cNvPr id="0" name=""/>
        <dsp:cNvSpPr/>
      </dsp:nvSpPr>
      <dsp:spPr>
        <a:xfrm rot="5400000">
          <a:off x="6530543" y="-1207325"/>
          <a:ext cx="618336" cy="6437376"/>
        </a:xfrm>
        <a:prstGeom prst="round2SameRect">
          <a:avLst/>
        </a:prstGeom>
        <a:solidFill>
          <a:schemeClr val="accent4">
            <a:tint val="40000"/>
            <a:alpha val="90000"/>
            <a:hueOff val="-631787"/>
            <a:satOff val="8436"/>
            <a:lumOff val="274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631787"/>
              <a:satOff val="8436"/>
              <a:lumOff val="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600" kern="1200">
              <a:solidFill>
                <a:schemeClr val="tx1">
                  <a:lumMod val="75000"/>
                  <a:lumOff val="25000"/>
                </a:schemeClr>
              </a:solidFill>
            </a:rPr>
            <a:t>Reálné a dosažitelné</a:t>
          </a:r>
        </a:p>
      </dsp:txBody>
      <dsp:txXfrm rot="-5400000">
        <a:off x="3621024" y="1732379"/>
        <a:ext cx="6407191" cy="557966"/>
      </dsp:txXfrm>
    </dsp:sp>
    <dsp:sp modelId="{E5CCF39B-031D-4B3E-BFEB-DAB6F5C34E48}">
      <dsp:nvSpPr>
        <dsp:cNvPr id="0" name=""/>
        <dsp:cNvSpPr/>
      </dsp:nvSpPr>
      <dsp:spPr>
        <a:xfrm>
          <a:off x="0" y="1624901"/>
          <a:ext cx="3621024" cy="772921"/>
        </a:xfrm>
        <a:prstGeom prst="roundRect">
          <a:avLst/>
        </a:prstGeom>
        <a:solidFill>
          <a:schemeClr val="accent4">
            <a:hueOff val="-547297"/>
            <a:satOff val="10551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noProof="0"/>
            <a:t>Achievable</a:t>
          </a:r>
        </a:p>
      </dsp:txBody>
      <dsp:txXfrm>
        <a:off x="37731" y="1662632"/>
        <a:ext cx="3545562" cy="697459"/>
      </dsp:txXfrm>
    </dsp:sp>
    <dsp:sp modelId="{FA96EDBD-196C-4183-8D2A-B3A53D825EE5}">
      <dsp:nvSpPr>
        <dsp:cNvPr id="0" name=""/>
        <dsp:cNvSpPr/>
      </dsp:nvSpPr>
      <dsp:spPr>
        <a:xfrm rot="5400000">
          <a:off x="6530543" y="-395758"/>
          <a:ext cx="618336" cy="6437376"/>
        </a:xfrm>
        <a:prstGeom prst="round2SameRect">
          <a:avLst/>
        </a:prstGeom>
        <a:solidFill>
          <a:schemeClr val="accent4">
            <a:tint val="40000"/>
            <a:alpha val="90000"/>
            <a:hueOff val="-947680"/>
            <a:satOff val="12653"/>
            <a:lumOff val="411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947680"/>
              <a:satOff val="12653"/>
              <a:lumOff val="4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600" kern="1200">
              <a:solidFill>
                <a:schemeClr val="tx1">
                  <a:lumMod val="75000"/>
                  <a:lumOff val="25000"/>
                </a:schemeClr>
              </a:solidFill>
            </a:rPr>
            <a:t>Důležité a smysluplné</a:t>
          </a:r>
        </a:p>
      </dsp:txBody>
      <dsp:txXfrm rot="-5400000">
        <a:off x="3621024" y="2543946"/>
        <a:ext cx="6407191" cy="557966"/>
      </dsp:txXfrm>
    </dsp:sp>
    <dsp:sp modelId="{0BF7EB11-412C-4067-AD5A-6B6A2205573D}">
      <dsp:nvSpPr>
        <dsp:cNvPr id="0" name=""/>
        <dsp:cNvSpPr/>
      </dsp:nvSpPr>
      <dsp:spPr>
        <a:xfrm>
          <a:off x="0" y="2436469"/>
          <a:ext cx="3621024" cy="772921"/>
        </a:xfrm>
        <a:prstGeom prst="roundRect">
          <a:avLst/>
        </a:prstGeom>
        <a:solidFill>
          <a:schemeClr val="accent4">
            <a:hueOff val="-820946"/>
            <a:satOff val="15826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noProof="0"/>
            <a:t>Relevant</a:t>
          </a:r>
        </a:p>
      </dsp:txBody>
      <dsp:txXfrm>
        <a:off x="37731" y="2474200"/>
        <a:ext cx="3545562" cy="697459"/>
      </dsp:txXfrm>
    </dsp:sp>
    <dsp:sp modelId="{8020A9EF-9428-4E7C-9ACD-C61AF2BAC10A}">
      <dsp:nvSpPr>
        <dsp:cNvPr id="0" name=""/>
        <dsp:cNvSpPr/>
      </dsp:nvSpPr>
      <dsp:spPr>
        <a:xfrm rot="5400000">
          <a:off x="6530543" y="415808"/>
          <a:ext cx="618336" cy="6437376"/>
        </a:xfrm>
        <a:prstGeom prst="round2SameRect">
          <a:avLst/>
        </a:prstGeom>
        <a:solidFill>
          <a:schemeClr val="accent4">
            <a:tint val="40000"/>
            <a:alpha val="90000"/>
            <a:hueOff val="-1263574"/>
            <a:satOff val="16871"/>
            <a:lumOff val="548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1263574"/>
              <a:satOff val="16871"/>
              <a:lumOff val="5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ctr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sz="3600" kern="1200">
              <a:solidFill>
                <a:schemeClr val="tx1">
                  <a:lumMod val="75000"/>
                  <a:lumOff val="25000"/>
                </a:schemeClr>
              </a:solidFill>
            </a:rPr>
            <a:t>Časově omezené</a:t>
          </a:r>
        </a:p>
      </dsp:txBody>
      <dsp:txXfrm rot="-5400000">
        <a:off x="3621024" y="3355513"/>
        <a:ext cx="6407191" cy="557966"/>
      </dsp:txXfrm>
    </dsp:sp>
    <dsp:sp modelId="{94D230EE-0CD8-468E-8035-638B4046906A}">
      <dsp:nvSpPr>
        <dsp:cNvPr id="0" name=""/>
        <dsp:cNvSpPr/>
      </dsp:nvSpPr>
      <dsp:spPr>
        <a:xfrm>
          <a:off x="0" y="3248036"/>
          <a:ext cx="3621024" cy="772921"/>
        </a:xfrm>
        <a:prstGeom prst="roundRect">
          <a:avLst/>
        </a:prstGeom>
        <a:solidFill>
          <a:schemeClr val="accent4">
            <a:hueOff val="-1094595"/>
            <a:satOff val="21102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noProof="0"/>
            <a:t>Time-bound</a:t>
          </a:r>
        </a:p>
      </dsp:txBody>
      <dsp:txXfrm>
        <a:off x="37731" y="3285767"/>
        <a:ext cx="3545562" cy="69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13EAE-9143-4599-8140-84301407C1A0}" type="datetimeFigureOut">
              <a:rPr lang="cs-CZ" smtClean="0"/>
              <a:t>07.04.2024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08DE-4066-4FBF-9D50-1F18B740E0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07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FEC9-BC4E-4284-9EE2-FD216CA52893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54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C3C-3445-4A4D-832C-4474AA114412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62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233C-A832-4BE8-8739-0D2F7729421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238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FEC9-BC4E-4284-9EE2-FD216CA52893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73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5E9-FED1-407C-9C13-EC9786E5DE14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1411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F40E-5287-4FEF-97CD-0504682D00B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380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35EE-6736-4E64-AA8C-DCBA664237BB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635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5169-C714-4997-BE54-89F0CFCDE824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96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2CF0-5702-4BBC-A135-C6F96BC8C0CC}" type="datetime1">
              <a:rPr lang="cs-CZ" smtClean="0"/>
              <a:t>07.04.2024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05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24A-0218-4019-9FF9-55E8A03DAFCF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974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4153E2-E674-4231-B8B3-4B50B144BC0C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72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5E9-FED1-407C-9C13-EC9786E5DE14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1144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5BA3-D4FF-48C0-9498-1D65F1C1BF10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55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C3C-3445-4A4D-832C-4474AA114412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5221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233C-A832-4BE8-8739-0D2F7729421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505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FEC9-BC4E-4284-9EE2-FD216CA52893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910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5E9-FED1-407C-9C13-EC9786E5DE14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467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F40E-5287-4FEF-97CD-0504682D00B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731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35EE-6736-4E64-AA8C-DCBA664237BB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82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5169-C714-4997-BE54-89F0CFCDE824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331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2CF0-5702-4BBC-A135-C6F96BC8C0CC}" type="datetime1">
              <a:rPr lang="cs-CZ" smtClean="0"/>
              <a:t>07.04.2024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081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24A-0218-4019-9FF9-55E8A03DAFCF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68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F40E-5287-4FEF-97CD-0504682D00B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3264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4153E2-E674-4231-B8B3-4B50B144BC0C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38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5BA3-D4FF-48C0-9498-1D65F1C1BF10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314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C3C-3445-4A4D-832C-4474AA114412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40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233C-A832-4BE8-8739-0D2F7729421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642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FEC9-BC4E-4284-9EE2-FD216CA52893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70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5E9-FED1-407C-9C13-EC9786E5DE14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7420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F40E-5287-4FEF-97CD-0504682D00B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087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35EE-6736-4E64-AA8C-DCBA664237BB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6166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5169-C714-4997-BE54-89F0CFCDE824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233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2CF0-5702-4BBC-A135-C6F96BC8C0CC}" type="datetime1">
              <a:rPr lang="cs-CZ" smtClean="0"/>
              <a:t>07.04.2024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19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35EE-6736-4E64-AA8C-DCBA664237BB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522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24A-0218-4019-9FF9-55E8A03DAFCF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842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4153E2-E674-4231-B8B3-4B50B144BC0C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827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5BA3-D4FF-48C0-9498-1D65F1C1BF10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746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C3C-3445-4A4D-832C-4474AA114412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9475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233C-A832-4BE8-8739-0D2F7729421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5870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FEC9-BC4E-4284-9EE2-FD216CA52893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710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5E9-FED1-407C-9C13-EC9786E5DE14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59897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F40E-5287-4FEF-97CD-0504682D00B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6438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35EE-6736-4E64-AA8C-DCBA664237BB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7554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5169-C714-4997-BE54-89F0CFCDE824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7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5169-C714-4997-BE54-89F0CFCDE824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7085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2CF0-5702-4BBC-A135-C6F96BC8C0CC}" type="datetime1">
              <a:rPr lang="cs-CZ" smtClean="0"/>
              <a:t>07.04.2024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713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24A-0218-4019-9FF9-55E8A03DAFCF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3825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4153E2-E674-4231-B8B3-4B50B144BC0C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59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5BA3-D4FF-48C0-9498-1D65F1C1BF10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309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C3C-3445-4A4D-832C-4474AA114412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9933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233C-A832-4BE8-8739-0D2F7729421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87862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FEC9-BC4E-4284-9EE2-FD216CA52893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636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sz="5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9C5E9-FED1-407C-9C13-EC9786E5DE14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077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AF40E-5287-4FEF-97CD-0504682D00B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0624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35EE-6736-4E64-AA8C-DCBA664237BB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51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2CF0-5702-4BBC-A135-C6F96BC8C0CC}" type="datetime1">
              <a:rPr lang="cs-CZ" smtClean="0"/>
              <a:t>07.04.2024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76942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F5169-C714-4997-BE54-89F0CFCDE824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281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2CF0-5702-4BBC-A135-C6F96BC8C0CC}" type="datetime1">
              <a:rPr lang="cs-CZ" smtClean="0"/>
              <a:t>07.04.2024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5822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24A-0218-4019-9FF9-55E8A03DAFCF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1297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4153E2-E674-4231-B8B3-4B50B144BC0C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97617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5BA3-D4FF-48C0-9498-1D65F1C1BF10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36098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8C3C-3445-4A4D-832C-4474AA114412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7118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B233C-A832-4BE8-8739-0D2F77294217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93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C824A-0218-4019-9FF9-55E8A03DAFCF}" type="datetime1">
              <a:rPr lang="cs-CZ" smtClean="0"/>
              <a:t>07.04.2024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4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4153E2-E674-4231-B8B3-4B50B144BC0C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97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55BA3-D4FF-48C0-9498-1D65F1C1BF10}" type="datetime1">
              <a:rPr lang="cs-CZ" smtClean="0"/>
              <a:t>07.04.2024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927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FB7038-A65E-4F69-B580-5FB6D97C232F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86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FB7038-A65E-4F69-B580-5FB6D97C232F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51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FB7038-A65E-4F69-B580-5FB6D97C232F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00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FB7038-A65E-4F69-B580-5FB6D97C232F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0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FB7038-A65E-4F69-B580-5FB6D97C232F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FB7038-A65E-4F69-B580-5FB6D97C232F}" type="datetime1">
              <a:rPr lang="cs-CZ" smtClean="0"/>
              <a:t>07.04.2024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7583E80-357B-42B1-B2E2-7623B16250D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09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17.xml"/><Relationship Id="rId5" Type="http://schemas.openxmlformats.org/officeDocument/2006/relationships/image" Target="../media/image7.png"/><Relationship Id="rId10" Type="http://schemas.openxmlformats.org/officeDocument/2006/relationships/slide" Target="slide13.xml"/><Relationship Id="rId4" Type="http://schemas.openxmlformats.org/officeDocument/2006/relationships/image" Target="../media/image6.png"/><Relationship Id="rId9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typing on a computer&#10;&#10;Description automatically generated">
            <a:extLst>
              <a:ext uri="{FF2B5EF4-FFF2-40B4-BE49-F238E27FC236}">
                <a16:creationId xmlns:a16="http://schemas.microsoft.com/office/drawing/2014/main" id="{427DAC0D-4064-8091-2317-D267240B4C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8EA707-09EC-CF8E-6D17-97A47F070F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>
                <a:solidFill>
                  <a:schemeClr val="bg1"/>
                </a:solidFill>
              </a:rPr>
              <a:t>Finanční gramotnost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E50C0-919D-22A4-8F32-198003370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>
                <a:solidFill>
                  <a:schemeClr val="bg1"/>
                </a:solidFill>
              </a:rPr>
              <a:t>Michal Branda</a:t>
            </a:r>
          </a:p>
          <a:p>
            <a:r>
              <a:rPr lang="cs-CZ" b="1">
                <a:solidFill>
                  <a:schemeClr val="bg1"/>
                </a:solidFill>
              </a:rPr>
              <a:t>Gymnázium, Pardubice, Dašická 1083</a:t>
            </a:r>
          </a:p>
        </p:txBody>
      </p:sp>
    </p:spTree>
    <p:extLst>
      <p:ext uri="{BB962C8B-B14F-4D97-AF65-F5344CB8AC3E}">
        <p14:creationId xmlns:p14="http://schemas.microsoft.com/office/powerpoint/2010/main" val="43690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99006B-80DF-F166-E0BE-42378D62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Tvorba a správa rozpočtu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93B3CB-A03E-1036-3F56-4D5617AEB9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FEDFA-6B24-6729-3679-81AA63C9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2251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23D975C-E822-6EAF-3A75-F205B8F9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Tvorba rozpočtu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24BE904-8FD5-B650-235D-9129E9860B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42615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65742-BFA3-E0D3-88CF-69268FD85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612230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ACA253-3999-4570-ACE7-EFF66645A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31ACA253-3999-4570-ACE7-EFF66645A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31ACA253-3999-4570-ACE7-EFF66645A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graphicEl>
                                              <a:dgm id="{31ACA253-3999-4570-ACE7-EFF66645A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EFE52C-6D08-481B-97F6-F30F8626C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F9EFE52C-6D08-481B-97F6-F30F8626C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F9EFE52C-6D08-481B-97F6-F30F8626C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F9EFE52C-6D08-481B-97F6-F30F8626C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9CB643-5AD7-4D47-A743-3175619C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EC9CB643-5AD7-4D47-A743-3175619C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graphicEl>
                                              <a:dgm id="{EC9CB643-5AD7-4D47-A743-3175619CF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EC9CB643-5AD7-4D47-A743-3175619CF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30035C-65AB-4AC9-AAA9-53DC473B2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D030035C-65AB-4AC9-AAA9-53DC473B2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D030035C-65AB-4AC9-AAA9-53DC473B2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graphicEl>
                                              <a:dgm id="{D030035C-65AB-4AC9-AAA9-53DC473B2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9435E9-5276-465C-BBE9-4927464F5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109435E9-5276-465C-BBE9-4927464F5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109435E9-5276-465C-BBE9-4927464F55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graphicEl>
                                              <a:dgm id="{109435E9-5276-465C-BBE9-4927464F55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DB659C-8244-4F96-9835-1D3074F22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96DB659C-8244-4F96-9835-1D3074F22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96DB659C-8244-4F96-9835-1D3074F22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96DB659C-8244-4F96-9835-1D3074F22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70EB39-6F39-4247-A0A2-7CFF77FC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B070EB39-6F39-4247-A0A2-7CFF77FC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B070EB39-6F39-4247-A0A2-7CFF77FC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graphicEl>
                                              <a:dgm id="{B070EB39-6F39-4247-A0A2-7CFF77FC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16381D-56FA-4B36-8D59-2CB37220D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5216381D-56FA-4B36-8D59-2CB37220D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5216381D-56FA-4B36-8D59-2CB37220D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5216381D-56FA-4B36-8D59-2CB37220D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FC2B-8FAF-976B-9ABF-E2554ABD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Správa rozpočtu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59B54-FB96-B487-1C38-14F71F3C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8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8FE4010-B9B3-A0E1-B59F-0C5D91B4A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121697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214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9635A3B-2EDE-4FD7-B99F-52058881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69635A3B-2EDE-4FD7-B99F-52058881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69635A3B-2EDE-4FD7-B99F-52058881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69635A3B-2EDE-4FD7-B99F-52058881F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1FAE00-3765-46AD-AE1E-4F95BB65C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dgm id="{711FAE00-3765-46AD-AE1E-4F95BB65C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711FAE00-3765-46AD-AE1E-4F95BB65C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711FAE00-3765-46AD-AE1E-4F95BB65C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273F2F1-0A99-466A-AC6D-CBB3B936E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graphicEl>
                                              <a:dgm id="{6273F2F1-0A99-466A-AC6D-CBB3B936E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graphicEl>
                                              <a:dgm id="{6273F2F1-0A99-466A-AC6D-CBB3B936E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6273F2F1-0A99-466A-AC6D-CBB3B936E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380CC52-A2CD-4E1C-85F9-F6E9EB48C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7380CC52-A2CD-4E1C-85F9-F6E9EB48C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7380CC52-A2CD-4E1C-85F9-F6E9EB48C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graphicEl>
                                              <a:dgm id="{7380CC52-A2CD-4E1C-85F9-F6E9EB48C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9BAD82-D61C-4BE8-BD78-A15F9B1F1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649BAD82-D61C-4BE8-BD78-A15F9B1F1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649BAD82-D61C-4BE8-BD78-A15F9B1F1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649BAD82-D61C-4BE8-BD78-A15F9B1F1B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BA5A2E-0508-4863-8E79-A0F5B2E06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graphicEl>
                                              <a:dgm id="{D7BA5A2E-0508-4863-8E79-A0F5B2E06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D7BA5A2E-0508-4863-8E79-A0F5B2E06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D7BA5A2E-0508-4863-8E79-A0F5B2E063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90518C-20E1-469B-800D-2BC52AB50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graphicEl>
                                              <a:dgm id="{B990518C-20E1-469B-800D-2BC52AB50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graphicEl>
                                              <a:dgm id="{B990518C-20E1-469B-800D-2BC52AB50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B990518C-20E1-469B-800D-2BC52AB50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B9CC45-6CA4-459C-A397-BE0C01CF3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82B9CC45-6CA4-459C-A397-BE0C01CF3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82B9CC45-6CA4-459C-A397-BE0C01CF3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82B9CC45-6CA4-459C-A397-BE0C01CF3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BF59B0-45CF-8369-3555-793FA0913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Význam spoření a základy investování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F2AC75-D6A0-1C68-F4A1-D14DAAB20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7C3A5-F932-6B8F-C7AF-F2DCE565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54908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74996B-3910-4AE3-EE0F-BCB156DF9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Význam spoření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8F2D467-1845-02A7-FE88-BBDCB41763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74870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3F319-1E64-CBE3-760F-2FBF4A31A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357970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ABAF2-1EDD-44C7-A860-B2CF64EB5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7C2ABAF2-1EDD-44C7-A860-B2CF64EB5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7C2ABAF2-1EDD-44C7-A860-B2CF64EB5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7C2ABAF2-1EDD-44C7-A860-B2CF64EB54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4F19C5-6D07-45DD-A74D-BFE173FBD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C04F19C5-6D07-45DD-A74D-BFE173FBD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C04F19C5-6D07-45DD-A74D-BFE173FBD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C04F19C5-6D07-45DD-A74D-BFE173FBD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B1BE3D-F571-4F1A-B452-DAA65BB5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BEB1BE3D-F571-4F1A-B452-DAA65BB5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BEB1BE3D-F571-4F1A-B452-DAA65BB530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EB1BE3D-F571-4F1A-B452-DAA65BB530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7885C9-41ED-4519-9D25-D3ADB0F0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987885C9-41ED-4519-9D25-D3ADB0F0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987885C9-41ED-4519-9D25-D3ADB0F00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87885C9-41ED-4519-9D25-D3ADB0F00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28CBF6-D463-43F7-901C-56C26D95F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C428CBF6-D463-43F7-901C-56C26D95F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C428CBF6-D463-43F7-901C-56C26D95F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C428CBF6-D463-43F7-901C-56C26D95F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98CB-11E4-3E82-3C18-176F6437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Základy investování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12A594-4776-49D3-83EB-4DC704A5F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74691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DA3747-DBDE-AD8F-C883-3421D73D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42566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D13E09-26DF-47A2-8FF8-8805044CF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6ED13E09-26DF-47A2-8FF8-8805044CF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6ED13E09-26DF-47A2-8FF8-8805044CF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6ED13E09-26DF-47A2-8FF8-8805044CF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D6A556-821D-4A6D-9F66-BBDAFA904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B8D6A556-821D-4A6D-9F66-BBDAFA904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B8D6A556-821D-4A6D-9F66-BBDAFA904B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B8D6A556-821D-4A6D-9F66-BBDAFA904B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17D7AA-A7D9-4E5C-84AE-3422CD316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B517D7AA-A7D9-4E5C-84AE-3422CD316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517D7AA-A7D9-4E5C-84AE-3422CD316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517D7AA-A7D9-4E5C-84AE-3422CD316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8524C7-06BF-4B9F-BC54-D4E33CD32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E68524C7-06BF-4B9F-BC54-D4E33CD32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E68524C7-06BF-4B9F-BC54-D4E33CD32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E68524C7-06BF-4B9F-BC54-D4E33CD32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265401-A4DB-49FA-B3BB-E4D2E03C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DB265401-A4DB-49FA-B3BB-E4D2E03C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DB265401-A4DB-49FA-B3BB-E4D2E03CA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DB265401-A4DB-49FA-B3BB-E4D2E03CA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5FA07-B9E7-CEAA-C4E5-39AD50829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Princip složeného úročení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B71E8-CB23-2F3A-5124-CCBD7871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12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B3BCF36-AC8A-97D1-1431-D5893C5E5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373702"/>
              </p:ext>
            </p:extLst>
          </p:nvPr>
        </p:nvGraphicFramePr>
        <p:xfrm>
          <a:off x="2095500" y="1737360"/>
          <a:ext cx="7555230" cy="4722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145958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494334-4BB0-22D8-D1B1-6E14474A5A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Běžné chyby a jak je řešit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FDC460F-7E0C-C6D8-5761-D778EAC616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E8A7CE-AA53-E5E5-289D-7EAFDCF3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7818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9100-A522-0A6A-C0DC-EFB34B20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Běžné chyby a jak je řešit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26327B-1EF6-F20B-CB52-329AF99298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88128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78DC2-B977-B8C9-F77E-59B5A140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92708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EAF96-D8B1-4460-8E88-ECBD3645D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00EAF96-D8B1-4460-8E88-ECBD3645D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00EAF96-D8B1-4460-8E88-ECBD3645D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100EAF96-D8B1-4460-8E88-ECBD3645D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131D3-2A6C-4C1E-82C9-3ECF5C291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9D0131D3-2A6C-4C1E-82C9-3ECF5C291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D0131D3-2A6C-4C1E-82C9-3ECF5C2917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9D0131D3-2A6C-4C1E-82C9-3ECF5C2917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6E6A97-882D-4C26-B9F7-5739F5753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46E6A97-882D-4C26-B9F7-5739F5753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A46E6A97-882D-4C26-B9F7-5739F5753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A46E6A97-882D-4C26-B9F7-5739F5753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EB3C88-18AE-4A2E-A66D-9F4475EC2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CAEB3C88-18AE-4A2E-A66D-9F4475EC2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CAEB3C88-18AE-4A2E-A66D-9F4475EC2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CAEB3C88-18AE-4A2E-A66D-9F4475EC2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0187AD-FFBD-4329-A47E-4406BC966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EC0187AD-FFBD-4329-A47E-4406BC966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C0187AD-FFBD-4329-A47E-4406BC966F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C0187AD-FFBD-4329-A47E-4406BC966F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8EBDE7-7493-4FBA-9375-69315E42B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F78EBDE7-7493-4FBA-9375-69315E42B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F78EBDE7-7493-4FBA-9375-69315E42B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F78EBDE7-7493-4FBA-9375-69315E42B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756C1D-2F6A-4B17-BC2E-8F45620CE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E4756C1D-2F6A-4B17-BC2E-8F45620CE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E4756C1D-2F6A-4B17-BC2E-8F45620CE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E4756C1D-2F6A-4B17-BC2E-8F45620CEA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35ABC8-E97D-41DD-B794-E375DD17E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7935ABC8-E97D-41DD-B794-E375DD17E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7935ABC8-E97D-41DD-B794-E375DD17E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7935ABC8-E97D-41DD-B794-E375DD17E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3E78EE-6D8B-4A10-AD66-73D5D2FFE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C13E78EE-6D8B-4A10-AD66-73D5D2FFE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C13E78EE-6D8B-4A10-AD66-73D5D2FFEF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C13E78EE-6D8B-4A10-AD66-73D5D2FFEF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7C45F6-9346-491B-8618-7FF0F0F6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787C45F6-9346-491B-8618-7FF0F0F6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787C45F6-9346-491B-8618-7FF0F0F6C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787C45F6-9346-491B-8618-7FF0F0F6C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D18D60D-4B28-760B-A2A9-A816F81DFC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Nastavení realistických cílů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FC95E9D-F90E-EEAD-CC4B-CCA2E72D7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6E40B-1AB1-BC75-C701-5F122368F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60784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483B5-2040-8DF6-7D4E-D8A66A9D7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Dotazník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3A356-D58B-1F21-69DD-E9B3807A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2</a:t>
            </a:fld>
            <a:endParaRPr lang="cs-CZ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574C546-AB67-2EC7-10D8-80BF09BE5C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302495"/>
              </p:ext>
            </p:extLst>
          </p:nvPr>
        </p:nvGraphicFramePr>
        <p:xfrm>
          <a:off x="-112274" y="1923069"/>
          <a:ext cx="7475455" cy="412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2AC2AA9F-B4AB-2296-D69B-F0AD5B07A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47" y="2047306"/>
            <a:ext cx="4003689" cy="400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2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912F-0BD1-41CE-9613-1C78A84DF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Metoda SMART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E7F3075-1C99-DF9C-55B5-485AAC924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58245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748FB-E18A-BEED-5C3A-CD4CF26F1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5938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EB7ADC-94A7-48D3-B72A-FB2003D4D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4CEB7ADC-94A7-48D3-B72A-FB2003D4D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4CEB7ADC-94A7-48D3-B72A-FB2003D4D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4CEB7ADC-94A7-48D3-B72A-FB2003D4DB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517B64-DD81-4665-8009-A4C72A1A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6A517B64-DD81-4665-8009-A4C72A1A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6A517B64-DD81-4665-8009-A4C72A1A5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6A517B64-DD81-4665-8009-A4C72A1A5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E59026-573E-480F-B731-1C35E2EE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2E59026-573E-480F-B731-1C35E2EE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2E59026-573E-480F-B731-1C35E2EE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2E59026-573E-480F-B731-1C35E2EE8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2A892B-A778-4248-AB90-19E62410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D2A892B-A778-4248-AB90-19E62410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6D2A892B-A778-4248-AB90-19E624104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6D2A892B-A778-4248-AB90-19E6241043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CCF39B-031D-4B3E-BFEB-DAB6F5C3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E5CCF39B-031D-4B3E-BFEB-DAB6F5C3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5CCF39B-031D-4B3E-BFEB-DAB6F5C3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E5CCF39B-031D-4B3E-BFEB-DAB6F5C34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D9B270-B144-4B5A-8DED-1753892B9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D9D9B270-B144-4B5A-8DED-1753892B9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9D9B270-B144-4B5A-8DED-1753892B9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D9D9B270-B144-4B5A-8DED-1753892B9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F7EB11-412C-4067-AD5A-6B6A22055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0BF7EB11-412C-4067-AD5A-6B6A22055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graphicEl>
                                              <a:dgm id="{0BF7EB11-412C-4067-AD5A-6B6A22055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0BF7EB11-412C-4067-AD5A-6B6A220557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96EDBD-196C-4183-8D2A-B3A53D82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FA96EDBD-196C-4183-8D2A-B3A53D82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FA96EDBD-196C-4183-8D2A-B3A53D825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FA96EDBD-196C-4183-8D2A-B3A53D825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D230EE-0CD8-468E-8035-638B40469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94D230EE-0CD8-468E-8035-638B40469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94D230EE-0CD8-468E-8035-638B40469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94D230EE-0CD8-468E-8035-638B40469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20A9EF-9428-4E7C-9ACD-C61AF2BAC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8020A9EF-9428-4E7C-9ACD-C61AF2BAC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8020A9EF-9428-4E7C-9ACD-C61AF2BAC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8020A9EF-9428-4E7C-9ACD-C61AF2BAC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3A0B5A-1D03-D13A-8E26-B82ABCA91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Příklad měsíčního rozpočtu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D022F42-B841-A492-28F9-F1096409E7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49C40-53D0-7920-79C1-B0E5DDE7B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3397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0AB241-E1CB-FC7E-9C20-8EF975EC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Příklad měsíčního rozpočtu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6E3C3-4A92-E306-D100-2AC3B720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18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E29F251-8EA1-06F0-8253-AB7CD6EE8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434165"/>
              </p:ext>
            </p:extLst>
          </p:nvPr>
        </p:nvGraphicFramePr>
        <p:xfrm>
          <a:off x="1159691" y="1958340"/>
          <a:ext cx="9933577" cy="4077264"/>
        </p:xfrm>
        <a:graphic>
          <a:graphicData uri="http://schemas.openxmlformats.org/drawingml/2006/table">
            <a:tbl>
              <a:tblPr/>
              <a:tblGrid>
                <a:gridCol w="2773478">
                  <a:extLst>
                    <a:ext uri="{9D8B030D-6E8A-4147-A177-3AD203B41FA5}">
                      <a16:colId xmlns:a16="http://schemas.microsoft.com/office/drawing/2014/main" val="3437423519"/>
                    </a:ext>
                  </a:extLst>
                </a:gridCol>
                <a:gridCol w="2886679">
                  <a:extLst>
                    <a:ext uri="{9D8B030D-6E8A-4147-A177-3AD203B41FA5}">
                      <a16:colId xmlns:a16="http://schemas.microsoft.com/office/drawing/2014/main" val="3254642025"/>
                    </a:ext>
                  </a:extLst>
                </a:gridCol>
                <a:gridCol w="4273420">
                  <a:extLst>
                    <a:ext uri="{9D8B030D-6E8A-4147-A177-3AD203B41FA5}">
                      <a16:colId xmlns:a16="http://schemas.microsoft.com/office/drawing/2014/main" val="437005305"/>
                    </a:ext>
                  </a:extLst>
                </a:gridCol>
              </a:tblGrid>
              <a:tr h="5096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Částka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67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Typ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67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Upřesňující typ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67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680652"/>
                  </a:ext>
                </a:extLst>
              </a:tr>
              <a:tr h="5096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4 000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7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Příjem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7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Brigáda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675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92659"/>
                  </a:ext>
                </a:extLst>
              </a:tr>
              <a:tr h="5096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500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Nezbytný výdaj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Péče o tělo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124319"/>
                  </a:ext>
                </a:extLst>
              </a:tr>
              <a:tr h="5096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1 000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Nezbytný výdaj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Oblečení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881133"/>
                  </a:ext>
                </a:extLst>
              </a:tr>
              <a:tr h="5096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500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Nezbytný výdaj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Stravování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769424"/>
                  </a:ext>
                </a:extLst>
              </a:tr>
              <a:tr h="5096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900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Výdaj pro radost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Záliby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23394"/>
                  </a:ext>
                </a:extLst>
              </a:tr>
              <a:tr h="5096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300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Výdaj pro radost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0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5B097"/>
                          </a:highlight>
                          <a:latin typeface="Segoe UI" panose="020B0502040204020203" pitchFamily="34" charset="0"/>
                        </a:rPr>
                        <a:t>Partner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B0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470372"/>
                  </a:ext>
                </a:extLst>
              </a:tr>
              <a:tr h="509658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800 Kč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Investice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0" u="none" strike="noStrike">
                          <a:solidFill>
                            <a:srgbClr val="1C3130"/>
                          </a:solidFill>
                          <a:effectLst/>
                          <a:highlight>
                            <a:srgbClr val="DEC0AC"/>
                          </a:highlight>
                          <a:latin typeface="Segoe UI" panose="020B0502040204020203" pitchFamily="34" charset="0"/>
                        </a:rPr>
                        <a:t>Spořicí účet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C0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64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52077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0AB241-E1CB-FC7E-9C20-8EF975EC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Příklad měsíčního rozpočtu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6E3C3-4A92-E306-D100-2AC3B7209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19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DA32C6-DF53-2528-3ADE-62862630F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15844"/>
              </p:ext>
            </p:extLst>
          </p:nvPr>
        </p:nvGraphicFramePr>
        <p:xfrm>
          <a:off x="1503681" y="2248000"/>
          <a:ext cx="9245598" cy="3497944"/>
        </p:xfrm>
        <a:graphic>
          <a:graphicData uri="http://schemas.openxmlformats.org/drawingml/2006/table">
            <a:tbl>
              <a:tblPr/>
              <a:tblGrid>
                <a:gridCol w="3002057">
                  <a:extLst>
                    <a:ext uri="{9D8B030D-6E8A-4147-A177-3AD203B41FA5}">
                      <a16:colId xmlns:a16="http://schemas.microsoft.com/office/drawing/2014/main" val="1723169006"/>
                    </a:ext>
                  </a:extLst>
                </a:gridCol>
                <a:gridCol w="1675995">
                  <a:extLst>
                    <a:ext uri="{9D8B030D-6E8A-4147-A177-3AD203B41FA5}">
                      <a16:colId xmlns:a16="http://schemas.microsoft.com/office/drawing/2014/main" val="3450409584"/>
                    </a:ext>
                  </a:extLst>
                </a:gridCol>
                <a:gridCol w="2283773">
                  <a:extLst>
                    <a:ext uri="{9D8B030D-6E8A-4147-A177-3AD203B41FA5}">
                      <a16:colId xmlns:a16="http://schemas.microsoft.com/office/drawing/2014/main" val="2359217853"/>
                    </a:ext>
                  </a:extLst>
                </a:gridCol>
                <a:gridCol w="2283773">
                  <a:extLst>
                    <a:ext uri="{9D8B030D-6E8A-4147-A177-3AD203B41FA5}">
                      <a16:colId xmlns:a16="http://schemas.microsoft.com/office/drawing/2014/main" val="1540113913"/>
                    </a:ext>
                  </a:extLst>
                </a:gridCol>
              </a:tblGrid>
              <a:tr h="8744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Ideální stav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Realita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94740"/>
                  </a:ext>
                </a:extLst>
              </a:tr>
              <a:tr h="8744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Nezbytné výdaje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50 %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2 000 Kč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2 000 Kč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743977"/>
                  </a:ext>
                </a:extLst>
              </a:tr>
              <a:tr h="8744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Výdaje pro radost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30 %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1 200 Kč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1 200 Kč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61040"/>
                  </a:ext>
                </a:extLst>
              </a:tr>
              <a:tr h="874486"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Investice + spoření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20 %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800 Kč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5D9CB"/>
                          </a:highlight>
                          <a:latin typeface="Segoe UI" panose="020B0502040204020203" pitchFamily="34" charset="0"/>
                        </a:rPr>
                        <a:t>800 Kč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295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04858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B0EFE-034F-418A-D8FA-D8B87181F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24</a:t>
            </a:fld>
            <a:endParaRPr lang="cs-CZ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01F19-1584-5596-7AFF-267DA6D1633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22376" y="2319040"/>
            <a:ext cx="10747248" cy="2219920"/>
          </a:xfrm>
        </p:spPr>
        <p:txBody>
          <a:bodyPr anchor="ctr">
            <a:normAutofit/>
          </a:bodyPr>
          <a:lstStyle/>
          <a:p>
            <a:pPr algn="ctr"/>
            <a:r>
              <a:rPr lang="cs-CZ" sz="6600" i="1"/>
              <a:t>„Vylepšeme budoucnost naši,</a:t>
            </a:r>
            <a:br>
              <a:rPr lang="cs-CZ" sz="6600" i="1"/>
            </a:br>
            <a:r>
              <a:rPr lang="cs-CZ" sz="6600" i="1"/>
              <a:t>ať neskončíme v pořádné kaši.“</a:t>
            </a:r>
          </a:p>
        </p:txBody>
      </p:sp>
    </p:spTree>
    <p:extLst>
      <p:ext uri="{BB962C8B-B14F-4D97-AF65-F5344CB8AC3E}">
        <p14:creationId xmlns:p14="http://schemas.microsoft.com/office/powerpoint/2010/main" val="10219622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8BA7-4AFD-900A-7349-EA8761DA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Obsah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F5C4B-6001-1873-CB9B-C23A0FFEF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3</a:t>
            </a:fld>
            <a:endParaRPr lang="cs-CZ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Summary Zoom 5">
                <a:extLst>
                  <a:ext uri="{FF2B5EF4-FFF2-40B4-BE49-F238E27FC236}">
                    <a16:creationId xmlns:a16="http://schemas.microsoft.com/office/drawing/2014/main" id="{BB0FF9E6-FD90-2E2E-0D10-D67CF0D1360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9023546"/>
                  </p:ext>
                </p:extLst>
              </p:nvPr>
            </p:nvGraphicFramePr>
            <p:xfrm>
              <a:off x="1096963" y="1846263"/>
              <a:ext cx="10058400" cy="4022725"/>
            </p:xfrm>
            <a:graphic>
              <a:graphicData uri="http://schemas.microsoft.com/office/powerpoint/2016/summaryzoom">
                <psuz:summaryZm>
                  <psuz:summaryZmObj sectionId="{8951F87C-0490-4228-8476-ADB723E4AC6A}">
                    <psuz:zmPr id="{0D8AE7A0-18C0-4FE6-9012-86E272D43FE4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9763" y="257429"/>
                          <a:ext cx="3017520" cy="16973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9205546-2483-4D78-BF15-DED8C748F8B6}">
                    <psuz:zmPr id="{31C2F3AD-43BE-45B7-856F-DB74BBCF87C8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20440" y="257429"/>
                          <a:ext cx="3017520" cy="16973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01BD834-A016-46EF-80C0-A5308C92044F}">
                    <psuz:zmPr id="{5A38A5B8-8A83-43C4-A809-9C756A36BF3D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51117" y="257429"/>
                          <a:ext cx="3017520" cy="16973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C24175A8-C06C-42D7-A8A2-9BA5291ECFA0}">
                    <psuz:zmPr id="{DE73217F-30EE-43AD-AA79-D556E40B2198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89763" y="2067941"/>
                          <a:ext cx="3017520" cy="16973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C0959C8-A91E-4911-90DD-1E4921A26AB0}">
                    <psuz:zmPr id="{A1E9C1BB-09EB-434A-AFEF-BE804CB05310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520440" y="2067941"/>
                          <a:ext cx="3017520" cy="16973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AE48A42-AAED-4686-8B1B-E3B88C42FD67}">
                    <psuz:zmPr id="{A278B679-81EE-4F10-B616-8F4B9E5BFDCF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51117" y="2067941"/>
                          <a:ext cx="3017520" cy="16973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ummary Zoom 5">
                <a:extLst>
                  <a:ext uri="{FF2B5EF4-FFF2-40B4-BE49-F238E27FC236}">
                    <a16:creationId xmlns:a16="http://schemas.microsoft.com/office/drawing/2014/main" id="{BB0FF9E6-FD90-2E2E-0D10-D67CF0D1360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096963" y="1846263"/>
                <a:ext cx="10058400" cy="4022725"/>
                <a:chOff x="1096963" y="1846263"/>
                <a:chExt cx="10058400" cy="4022725"/>
              </a:xfrm>
            </p:grpSpPr>
            <p:pic>
              <p:nvPicPr>
                <p:cNvPr id="3" name="Picture 3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86726" y="2103692"/>
                  <a:ext cx="3017520" cy="169735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Picture 5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17403" y="2103692"/>
                  <a:ext cx="3017520" cy="169735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Picture 7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8080" y="2103692"/>
                  <a:ext cx="3017520" cy="169735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Picture 8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86726" y="3914204"/>
                  <a:ext cx="3017520" cy="169735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Picture 9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17403" y="3914204"/>
                  <a:ext cx="3017520" cy="169735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Picture 10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48080" y="3914204"/>
                  <a:ext cx="3017520" cy="1697355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47561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1F9B-2824-93A0-9887-7008F51F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Základy finanční gramotnosti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83CD0CE-E1A5-0F87-2C00-4EC602822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53D5-A583-7164-B36B-4E6D8ADA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4</a:t>
            </a:fld>
            <a:endParaRPr lang="cs-CZ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00B967-A210-A419-E76B-A5A9BD75DF1E}"/>
              </a:ext>
            </a:extLst>
          </p:cNvPr>
          <p:cNvSpPr/>
          <p:nvPr/>
        </p:nvSpPr>
        <p:spPr>
          <a:xfrm>
            <a:off x="1300289" y="7012423"/>
            <a:ext cx="2336810" cy="1610062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758" b="91699" l="11719" r="88086">
                          <a14:foregroundMark x1="37012" y1="30371" x2="48730" y2="30762"/>
                          <a14:foregroundMark x1="54102" y1="30664" x2="62988" y2="29102"/>
                          <a14:foregroundMark x1="60156" y1="27246" x2="63770" y2="26953"/>
                          <a14:foregroundMark x1="46191" y1="26953" x2="46973" y2="28418"/>
                          <a14:foregroundMark x1="29785" y1="83105" x2="51465" y2="84473"/>
                          <a14:foregroundMark x1="51465" y1="84473" x2="72754" y2="83887"/>
                          <a14:foregroundMark x1="72754" y1="83887" x2="73047" y2="81738"/>
                          <a14:foregroundMark x1="38672" y1="87500" x2="47168" y2="87109"/>
                          <a14:foregroundMark x1="53418" y1="87109" x2="61230" y2="86426"/>
                          <a14:foregroundMark x1="29297" y1="60742" x2="33887" y2="65332"/>
                          <a14:foregroundMark x1="40820" y1="63477" x2="66992" y2="62012"/>
                          <a14:foregroundMark x1="66992" y1="62012" x2="58203" y2="43359"/>
                          <a14:foregroundMark x1="58203" y1="43359" x2="42285" y2="33105"/>
                          <a14:foregroundMark x1="28027" y1="63281" x2="29688" y2="64551"/>
                          <a14:foregroundMark x1="77441" y1="62793" x2="77148" y2="63770"/>
                          <a14:foregroundMark x1="58984" y1="76074" x2="64453" y2="72559"/>
                          <a14:foregroundMark x1="60547" y1="32813" x2="61523" y2="35254"/>
                          <a14:foregroundMark x1="40137" y1="90625" x2="45410" y2="90723"/>
                          <a14:foregroundMark x1="56348" y1="90234" x2="62207" y2="90625"/>
                          <a14:foregroundMark x1="58105" y1="91309" x2="58887" y2="91699"/>
                          <a14:foregroundMark x1="58147" y1="90988" x2="56641" y2="91113"/>
                          <a14:foregroundMark x1="62500" y1="90625" x2="58169" y2="90986"/>
                          <a14:foregroundMark x1="46094" y1="89063" x2="46094" y2="90723"/>
                          <a14:foregroundMark x1="39063" y1="87793" x2="49260" y2="87793"/>
                          <a14:backgroundMark x1="46191" y1="91895" x2="46191" y2="91895"/>
                          <a14:backgroundMark x1="46582" y1="91699" x2="45996" y2="91895"/>
                          <a14:backgroundMark x1="50977" y1="87598" x2="50781" y2="88770"/>
                          <a14:backgroundMark x1="56543" y1="93359" x2="57520" y2="92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79" t="-33848" r="-2379" b="-1148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4386C2F8-2F38-87A6-B8F4-D4E61AA499E1}"/>
              </a:ext>
            </a:extLst>
          </p:cNvPr>
          <p:cNvSpPr/>
          <p:nvPr/>
        </p:nvSpPr>
        <p:spPr>
          <a:xfrm>
            <a:off x="1300289" y="8622485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Pochopit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91705F-C1D8-7C4E-A379-6B0B62B6E350}"/>
              </a:ext>
            </a:extLst>
          </p:cNvPr>
          <p:cNvSpPr/>
          <p:nvPr/>
        </p:nvSpPr>
        <p:spPr>
          <a:xfrm>
            <a:off x="3644755" y="7012423"/>
            <a:ext cx="2336810" cy="1610062"/>
          </a:xfrm>
          <a:prstGeom prst="round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184" b="87500" l="9961" r="89844">
                          <a14:foregroundMark x1="36523" y1="26855" x2="36523" y2="26855"/>
                          <a14:foregroundMark x1="21094" y1="19043" x2="21094" y2="19043"/>
                          <a14:foregroundMark x1="32422" y1="20020" x2="32422" y2="20020"/>
                          <a14:foregroundMark x1="32324" y1="13281" x2="32324" y2="13281"/>
                          <a14:foregroundMark x1="52051" y1="17969" x2="52051" y2="17969"/>
                          <a14:foregroundMark x1="65723" y1="20117" x2="65723" y2="20117"/>
                          <a14:foregroundMark x1="79980" y1="35938" x2="79980" y2="35938"/>
                          <a14:foregroundMark x1="88672" y1="54980" x2="88672" y2="54980"/>
                          <a14:foregroundMark x1="58887" y1="45898" x2="58887" y2="45898"/>
                          <a14:foregroundMark x1="58594" y1="42188" x2="58594" y2="42188"/>
                          <a14:foregroundMark x1="62402" y1="57129" x2="62402" y2="57129"/>
                          <a14:foregroundMark x1="63574" y1="64355" x2="63574" y2="64355"/>
                          <a14:foregroundMark x1="76953" y1="58105" x2="76953" y2="58105"/>
                          <a14:foregroundMark x1="75684" y1="55566" x2="77344" y2="59473"/>
                          <a14:foregroundMark x1="76367" y1="56641" x2="77539" y2="58105"/>
                          <a14:foregroundMark x1="72070" y1="83008" x2="72070" y2="83008"/>
                          <a14:foregroundMark x1="80273" y1="79980" x2="80273" y2="79980"/>
                          <a14:foregroundMark x1="80469" y1="87500" x2="80469" y2="87500"/>
                          <a14:foregroundMark x1="35352" y1="79688" x2="35352" y2="79688"/>
                          <a14:foregroundMark x1="20703" y1="63770" x2="20703" y2="63770"/>
                          <a14:foregroundMark x1="21680" y1="56738" x2="21680" y2="56738"/>
                          <a14:foregroundMark x1="23633" y1="45508" x2="23633" y2="45508"/>
                          <a14:foregroundMark x1="22754" y1="42578" x2="22754" y2="42578"/>
                          <a14:foregroundMark x1="33398" y1="45801" x2="33105" y2="46289"/>
                          <a14:foregroundMark x1="35938" y1="53027" x2="35449" y2="52637"/>
                          <a14:foregroundMark x1="25781" y1="57617" x2="25781" y2="57617"/>
                          <a14:foregroundMark x1="19727" y1="67090" x2="21191" y2="67285"/>
                          <a14:foregroundMark x1="24121" y1="71094" x2="24121" y2="71094"/>
                          <a14:foregroundMark x1="23926" y1="74707" x2="24414" y2="74707"/>
                          <a14:foregroundMark x1="36230" y1="75391" x2="36230" y2="75391"/>
                          <a14:foregroundMark x1="38184" y1="75879" x2="38184" y2="75879"/>
                          <a14:foregroundMark x1="25293" y1="85352" x2="25293" y2="85352"/>
                          <a14:foregroundMark x1="38672" y1="46875" x2="38672" y2="46875"/>
                          <a14:foregroundMark x1="38672" y1="50781" x2="38672" y2="50781"/>
                          <a14:foregroundMark x1="37695" y1="49414" x2="37695" y2="49414"/>
                          <a14:foregroundMark x1="37891" y1="46094" x2="37891" y2="46094"/>
                          <a14:foregroundMark x1="38086" y1="50000" x2="38086" y2="50000"/>
                          <a14:foregroundMark x1="38086" y1="49512" x2="38086" y2="49512"/>
                          <a14:foregroundMark x1="38086" y1="46875" x2="38086" y2="46875"/>
                          <a14:foregroundMark x1="38086" y1="46777" x2="38086" y2="46777"/>
                          <a14:foregroundMark x1="38086" y1="46582" x2="38086" y2="46582"/>
                          <a14:foregroundMark x1="38086" y1="46484" x2="38086" y2="46484"/>
                          <a14:foregroundMark x1="21777" y1="52637" x2="21777" y2="52637"/>
                          <a14:foregroundMark x1="21387" y1="52539" x2="21387" y2="52539"/>
                          <a14:foregroundMark x1="21973" y1="52637" x2="21973" y2="52637"/>
                          <a14:foregroundMark x1="22461" y1="52637" x2="22461" y2="52637"/>
                          <a14:foregroundMark x1="21875" y1="52637" x2="21875" y2="52637"/>
                          <a14:foregroundMark x1="39355" y1="69922" x2="39355" y2="69922"/>
                          <a14:foregroundMark x1="43164" y1="67969" x2="43164" y2="67969"/>
                          <a14:backgroundMark x1="60254" y1="59375" x2="60254" y2="59375"/>
                          <a14:backgroundMark x1="63281" y1="65137" x2="63281" y2="65137"/>
                          <a14:backgroundMark x1="63574" y1="64355" x2="63574" y2="64355"/>
                          <a14:backgroundMark x1="63672" y1="64160" x2="63672" y2="64160"/>
                          <a14:backgroundMark x1="34082" y1="44336" x2="34082" y2="44336"/>
                          <a14:backgroundMark x1="38574" y1="48047" x2="38574" y2="48047"/>
                          <a14:backgroundMark x1="37988" y1="47559" x2="39941" y2="47949"/>
                          <a14:backgroundMark x1="37402" y1="47559" x2="40820" y2="48047"/>
                          <a14:backgroundMark x1="22852" y1="51563" x2="21973" y2="52148"/>
                          <a14:backgroundMark x1="25586" y1="59375" x2="25586" y2="59375"/>
                          <a14:backgroundMark x1="25293" y1="58984" x2="25293" y2="58984"/>
                          <a14:backgroundMark x1="38867" y1="51270" x2="38867" y2="51270"/>
                          <a14:backgroundMark x1="38672" y1="51074" x2="38672" y2="51074"/>
                          <a14:backgroundMark x1="38672" y1="50684" x2="38672" y2="50684"/>
                          <a14:backgroundMark x1="85059" y1="63281" x2="85059" y2="63281"/>
                          <a14:backgroundMark x1="84766" y1="62988" x2="84766" y2="62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865" t="-10371" r="6865" b="-10371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AE353D7E-A60F-D970-0E05-C10BF18737E9}"/>
              </a:ext>
            </a:extLst>
          </p:cNvPr>
          <p:cNvSpPr/>
          <p:nvPr/>
        </p:nvSpPr>
        <p:spPr>
          <a:xfrm>
            <a:off x="3644755" y="8622485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Plánovat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C892FA-37D0-9D4C-93C2-48BB40E137E7}"/>
              </a:ext>
            </a:extLst>
          </p:cNvPr>
          <p:cNvSpPr/>
          <p:nvPr/>
        </p:nvSpPr>
        <p:spPr>
          <a:xfrm>
            <a:off x="6215344" y="7012423"/>
            <a:ext cx="2336810" cy="1610062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594" b="89355" l="9961" r="89844">
                          <a14:foregroundMark x1="57910" y1="25195" x2="57910" y2="25195"/>
                          <a14:foregroundMark x1="50977" y1="22559" x2="50977" y2="22559"/>
                          <a14:foregroundMark x1="54492" y1="8789" x2="54492" y2="8789"/>
                          <a14:foregroundMark x1="60449" y1="10352" x2="60449" y2="10352"/>
                          <a14:foregroundMark x1="64746" y1="11328" x2="64746" y2="11328"/>
                          <a14:foregroundMark x1="70410" y1="15234" x2="70410" y2="15234"/>
                          <a14:foregroundMark x1="46973" y1="8594" x2="46680" y2="8594"/>
                          <a14:foregroundMark x1="40625" y1="10059" x2="40625" y2="10059"/>
                          <a14:foregroundMark x1="31738" y1="15527" x2="31738" y2="15527"/>
                          <a14:foregroundMark x1="36133" y1="11816" x2="36133" y2="11816"/>
                          <a14:foregroundMark x1="23730" y1="18457" x2="23730" y2="18457"/>
                          <a14:foregroundMark x1="32227" y1="26855" x2="32227" y2="26855"/>
                          <a14:foregroundMark x1="15625" y1="31250" x2="15625" y2="31250"/>
                          <a14:foregroundMark x1="26270" y1="33887" x2="26270" y2="33887"/>
                          <a14:foregroundMark x1="25000" y1="36719" x2="25000" y2="36719"/>
                          <a14:foregroundMark x1="24512" y1="36523" x2="24512" y2="36523"/>
                          <a14:foregroundMark x1="16797" y1="44531" x2="16797" y2="44531"/>
                          <a14:foregroundMark x1="24609" y1="52051" x2="24609" y2="52051"/>
                          <a14:foregroundMark x1="13574" y1="55469" x2="13574" y2="55469"/>
                          <a14:foregroundMark x1="17871" y1="60742" x2="17871" y2="60742"/>
                          <a14:foregroundMark x1="27441" y1="60059" x2="27441" y2="60059"/>
                          <a14:foregroundMark x1="28613" y1="66602" x2="28613" y2="66602"/>
                          <a14:foregroundMark x1="34863" y1="67285" x2="34863" y2="67285"/>
                          <a14:foregroundMark x1="40234" y1="67383" x2="40234" y2="67383"/>
                          <a14:foregroundMark x1="43164" y1="67480" x2="43164" y2="67480"/>
                          <a14:foregroundMark x1="41406" y1="75684" x2="41406" y2="75684"/>
                          <a14:foregroundMark x1="62195" y1="59607" x2="62947" y2="59161"/>
                          <a14:foregroundMark x1="83301" y1="70117" x2="83301" y2="70117"/>
                          <a14:foregroundMark x1="83398" y1="82813" x2="83398" y2="82813"/>
                          <a14:foregroundMark x1="84082" y1="41992" x2="84082" y2="41992"/>
                          <a14:foregroundMark x1="83398" y1="31543" x2="83398" y2="31543"/>
                          <a14:foregroundMark x1="78809" y1="26758" x2="78809" y2="26758"/>
                          <a14:foregroundMark x1="72168" y1="41016" x2="72656" y2="40918"/>
                          <a14:foregroundMark x1="87891" y1="34570" x2="87891" y2="34570"/>
                          <a14:foregroundMark x1="87793" y1="34570" x2="87793" y2="34570"/>
                          <a14:foregroundMark x1="51270" y1="89355" x2="51270" y2="89355"/>
                          <a14:foregroundMark x1="37207" y1="80566" x2="37207" y2="80566"/>
                          <a14:foregroundMark x1="71094" y1="69141" x2="71094" y2="69141"/>
                          <a14:foregroundMark x1="69629" y1="65625" x2="69629" y2="65625"/>
                          <a14:foregroundMark x1="60254" y1="73242" x2="60254" y2="73242"/>
                          <a14:foregroundMark x1="62598" y1="77051" x2="62598" y2="77051"/>
                          <a14:foregroundMark x1="70801" y1="77148" x2="70801" y2="77148"/>
                          <a14:foregroundMark x1="72266" y1="73047" x2="72266" y2="73047"/>
                          <a14:backgroundMark x1="38281" y1="12305" x2="38281" y2="12305"/>
                          <a14:backgroundMark x1="38086" y1="11719" x2="38086" y2="11719"/>
                          <a14:backgroundMark x1="37988" y1="11328" x2="37988" y2="11328"/>
                          <a14:backgroundMark x1="37988" y1="11523" x2="37988" y2="12598"/>
                          <a14:backgroundMark x1="82910" y1="62207" x2="82910" y2="62207"/>
                          <a14:backgroundMark x1="83008" y1="61328" x2="83008" y2="61328"/>
                          <a14:backgroundMark x1="83789" y1="61133" x2="83789" y2="61133"/>
                          <a14:backgroundMark x1="83984" y1="60742" x2="84277" y2="62793"/>
                          <a14:backgroundMark x1="77734" y1="58887" x2="77734" y2="58887"/>
                          <a14:backgroundMark x1="69824" y1="59570" x2="69824" y2="59570"/>
                          <a14:backgroundMark x1="66504" y1="57422" x2="66504" y2="57422"/>
                          <a14:backgroundMark x1="63281" y1="60254" x2="63281" y2="60254"/>
                          <a14:backgroundMark x1="64551" y1="60547" x2="64746" y2="59180"/>
                          <a14:backgroundMark x1="66211" y1="57617" x2="66211" y2="57617"/>
                          <a14:backgroundMark x1="66113" y1="57617" x2="66113" y2="57617"/>
                          <a14:backgroundMark x1="65723" y1="58105" x2="65723" y2="58105"/>
                          <a14:backgroundMark x1="66504" y1="63672" x2="66504" y2="63672"/>
                          <a14:backgroundMark x1="71875" y1="63770" x2="71875" y2="63770"/>
                          <a14:backgroundMark x1="69531" y1="68262" x2="69531" y2="68262"/>
                          <a14:backgroundMark x1="66406" y1="68750" x2="66406" y2="68750"/>
                          <a14:backgroundMark x1="62793" y1="67383" x2="62793" y2="67383"/>
                          <a14:backgroundMark x1="61328" y1="62207" x2="61328" y2="62207"/>
                          <a14:backgroundMark x1="65625" y1="58008" x2="65625" y2="58008"/>
                          <a14:backgroundMark x1="65723" y1="57422" x2="65723" y2="57422"/>
                          <a14:backgroundMark x1="65430" y1="58008" x2="64355" y2="59570"/>
                          <a14:backgroundMark x1="62305" y1="60645" x2="66699" y2="56641"/>
                          <a14:backgroundMark x1="62793" y1="60547" x2="61426" y2="60547"/>
                          <a14:backgroundMark x1="63184" y1="60645" x2="61719" y2="61035"/>
                          <a14:backgroundMark x1="44922" y1="78613" x2="44922" y2="78613"/>
                          <a14:backgroundMark x1="25098" y1="26465" x2="25098" y2="26465"/>
                          <a14:backgroundMark x1="22168" y1="20703" x2="22168" y2="20703"/>
                          <a14:backgroundMark x1="44043" y1="79004" x2="46777" y2="78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405" t="-5898" r="8405" b="-589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E6C4ECDB-26EF-0EEC-ED11-70521D715C96}"/>
              </a:ext>
            </a:extLst>
          </p:cNvPr>
          <p:cNvSpPr/>
          <p:nvPr/>
        </p:nvSpPr>
        <p:spPr>
          <a:xfrm>
            <a:off x="6215344" y="8622485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Aplikovat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0326D9-71D7-8B79-A7AF-4AE3A903998B}"/>
              </a:ext>
            </a:extLst>
          </p:cNvPr>
          <p:cNvSpPr/>
          <p:nvPr/>
        </p:nvSpPr>
        <p:spPr>
          <a:xfrm>
            <a:off x="8785934" y="7012423"/>
            <a:ext cx="2336810" cy="1610062"/>
          </a:xfrm>
          <a:prstGeom prst="round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426" b="89844" l="8496" r="91211">
                          <a14:foregroundMark x1="38672" y1="17578" x2="68555" y2="22266"/>
                          <a14:foregroundMark x1="68555" y1="22266" x2="87695" y2="56445"/>
                          <a14:foregroundMark x1="87695" y1="56445" x2="68750" y2="78809"/>
                          <a14:foregroundMark x1="68750" y1="78809" x2="33301" y2="79297"/>
                          <a14:foregroundMark x1="33301" y1="79297" x2="13574" y2="53027"/>
                          <a14:foregroundMark x1="13574" y1="53027" x2="36230" y2="65820"/>
                          <a14:foregroundMark x1="39063" y1="17090" x2="38672" y2="23340"/>
                          <a14:foregroundMark x1="31152" y1="18457" x2="31152" y2="18457"/>
                          <a14:foregroundMark x1="37695" y1="14941" x2="45801" y2="15234"/>
                          <a14:foregroundMark x1="37305" y1="21680" x2="34375" y2="15820"/>
                          <a14:foregroundMark x1="50781" y1="14551" x2="75781" y2="20703"/>
                          <a14:foregroundMark x1="75781" y1="20703" x2="79395" y2="29590"/>
                          <a14:foregroundMark x1="71680" y1="19238" x2="87305" y2="48145"/>
                          <a14:foregroundMark x1="87305" y1="48145" x2="42871" y2="34473"/>
                          <a14:foregroundMark x1="42871" y1="34473" x2="51953" y2="61426"/>
                          <a14:foregroundMark x1="51953" y1="61426" x2="29297" y2="76563"/>
                          <a14:foregroundMark x1="29297" y1="76563" x2="10938" y2="52344"/>
                          <a14:foregroundMark x1="10938" y1="52344" x2="40527" y2="19824"/>
                          <a14:foregroundMark x1="40527" y1="19824" x2="41797" y2="45215"/>
                          <a14:foregroundMark x1="41797" y1="45215" x2="62207" y2="87109"/>
                          <a14:foregroundMark x1="47559" y1="28027" x2="63574" y2="49316"/>
                          <a14:foregroundMark x1="63574" y1="49316" x2="65039" y2="37695"/>
                          <a14:foregroundMark x1="61816" y1="28320" x2="75977" y2="34375"/>
                          <a14:foregroundMark x1="55859" y1="16992" x2="30566" y2="20703"/>
                          <a14:foregroundMark x1="30566" y1="20703" x2="16211" y2="41797"/>
                          <a14:foregroundMark x1="16211" y1="41797" x2="32129" y2="20410"/>
                          <a14:foregroundMark x1="32129" y1="20410" x2="47852" y2="59082"/>
                          <a14:foregroundMark x1="18750" y1="31641" x2="50293" y2="11621"/>
                          <a14:foregroundMark x1="50293" y1="11621" x2="78613" y2="34277"/>
                          <a14:foregroundMark x1="78613" y1="34277" x2="43848" y2="17969"/>
                          <a14:foregroundMark x1="43848" y1="17969" x2="19336" y2="26074"/>
                          <a14:foregroundMark x1="19336" y1="26074" x2="64648" y2="14941"/>
                          <a14:foregroundMark x1="64648" y1="14941" x2="76640" y2="17680"/>
                          <a14:foregroundMark x1="78906" y1="23242" x2="91211" y2="49512"/>
                          <a14:foregroundMark x1="91211" y1="49512" x2="86035" y2="29688"/>
                          <a14:foregroundMark x1="85547" y1="40234" x2="56641" y2="28320"/>
                          <a14:foregroundMark x1="56641" y1="28320" x2="28418" y2="29590"/>
                          <a14:foregroundMark x1="28418" y1="29590" x2="15918" y2="63867"/>
                          <a14:foregroundMark x1="15918" y1="63867" x2="32813" y2="85938"/>
                          <a14:foregroundMark x1="32813" y1="85938" x2="55566" y2="88086"/>
                          <a14:foregroundMark x1="14310" y1="71289" x2="15527" y2="73047"/>
                          <a14:foregroundMark x1="72559" y1="80859" x2="59863" y2="58398"/>
                          <a14:foregroundMark x1="59863" y1="58398" x2="84180" y2="71387"/>
                          <a14:foregroundMark x1="84180" y1="71387" x2="62598" y2="49023"/>
                          <a14:foregroundMark x1="62598" y1="49023" x2="71973" y2="60742"/>
                          <a14:foregroundMark x1="62598" y1="57422" x2="61230" y2="57715"/>
                          <a14:foregroundMark x1="69336" y1="47656" x2="66406" y2="51074"/>
                          <a14:foregroundMark x1="73438" y1="49805" x2="83496" y2="49316"/>
                          <a14:foregroundMark x1="52344" y1="43945" x2="55859" y2="52734"/>
                          <a14:foregroundMark x1="59766" y1="52051" x2="64258" y2="78125"/>
                          <a14:foregroundMark x1="64258" y1="78125" x2="64551" y2="77734"/>
                          <a14:foregroundMark x1="59082" y1="64941" x2="56738" y2="66504"/>
                          <a14:foregroundMark x1="84766" y1="72559" x2="79883" y2="79688"/>
                          <a14:foregroundMark x1="69824" y1="83008" x2="41797" y2="84570"/>
                          <a14:foregroundMark x1="41797" y1="84570" x2="40039" y2="85449"/>
                          <a14:foregroundMark x1="42480" y1="89941" x2="61035" y2="87793"/>
                          <a14:foregroundMark x1="32617" y1="32227" x2="35352" y2="42383"/>
                          <a14:foregroundMark x1="18555" y1="33398" x2="11328" y2="60352"/>
                          <a14:foregroundMark x1="11328" y1="60352" x2="11230" y2="39355"/>
                          <a14:foregroundMark x1="8496" y1="44043" x2="10059" y2="59668"/>
                          <a14:foregroundMark x1="14783" y1="71520" x2="19238" y2="76172"/>
                          <a14:foregroundMark x1="10449" y1="66992" x2="12522" y2="69156"/>
                          <a14:foregroundMark x1="23047" y1="60840" x2="62305" y2="56836"/>
                          <a14:foregroundMark x1="58398" y1="54883" x2="65625" y2="75586"/>
                          <a14:foregroundMark x1="77734" y1="53320" x2="79492" y2="57910"/>
                          <a14:foregroundMark x1="86426" y1="60742" x2="81055" y2="67480"/>
                          <a14:foregroundMark x1="60742" y1="64648" x2="60449" y2="75879"/>
                          <a14:foregroundMark x1="57129" y1="63867" x2="56348" y2="66309"/>
                          <a14:foregroundMark x1="57617" y1="65039" x2="59082" y2="77637"/>
                          <a14:foregroundMark x1="58496" y1="75781" x2="63379" y2="78711"/>
                          <a14:backgroundMark x1="78613" y1="15918" x2="84082" y2="22559"/>
                          <a14:backgroundMark x1="85742" y1="19922" x2="76953" y2="16504"/>
                          <a14:backgroundMark x1="77734" y1="17090" x2="81055" y2="18848"/>
                          <a14:backgroundMark x1="83105" y1="18359" x2="88965" y2="21289"/>
                          <a14:backgroundMark x1="77148" y1="17188" x2="78711" y2="18262"/>
                          <a14:backgroundMark x1="46680" y1="93164" x2="56250" y2="93457"/>
                          <a14:backgroundMark x1="57910" y1="93555" x2="46191" y2="93945"/>
                          <a14:backgroundMark x1="63477" y1="93262" x2="45703" y2="93262"/>
                          <a14:backgroundMark x1="49414" y1="93555" x2="67480" y2="93945"/>
                          <a14:backgroundMark x1="9277" y1="66699" x2="11035" y2="69922"/>
                          <a14:backgroundMark x1="12891" y1="70313" x2="12988" y2="69727"/>
                          <a14:backgroundMark x1="13086" y1="69531" x2="13086" y2="71289"/>
                          <a14:backgroundMark x1="12598" y1="69141" x2="13281" y2="72461"/>
                          <a14:backgroundMark x1="13965" y1="69336" x2="13867" y2="71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946" t="-8135" r="9946" b="-8135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5377D4E0-CF1C-B19F-40C4-31E1226FD1F8}"/>
              </a:ext>
            </a:extLst>
          </p:cNvPr>
          <p:cNvSpPr/>
          <p:nvPr/>
        </p:nvSpPr>
        <p:spPr>
          <a:xfrm>
            <a:off x="8785934" y="8622485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Předcházet</a:t>
            </a:r>
          </a:p>
        </p:txBody>
      </p:sp>
    </p:spTree>
    <p:extLst>
      <p:ext uri="{BB962C8B-B14F-4D97-AF65-F5344CB8AC3E}">
        <p14:creationId xmlns:p14="http://schemas.microsoft.com/office/powerpoint/2010/main" val="245134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1F9B-2824-93A0-9887-7008F51F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Finanční gramotnost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2772EAC3-E258-6E7B-D200-0BE0B64EF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53D5-A583-7164-B36B-4E6D8ADA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83E80-357B-42B1-B2E2-7623B16250D9}" type="slidenum">
              <a:rPr lang="cs-CZ" smtClean="0"/>
              <a:t>5</a:t>
            </a:fld>
            <a:endParaRPr lang="cs-CZ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91705F-C1D8-7C4E-A379-6B0B62B6E350}"/>
              </a:ext>
            </a:extLst>
          </p:cNvPr>
          <p:cNvSpPr/>
          <p:nvPr/>
        </p:nvSpPr>
        <p:spPr>
          <a:xfrm>
            <a:off x="3510255" y="7259469"/>
            <a:ext cx="2336810" cy="1610062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184" b="87500" l="9961" r="89844">
                          <a14:foregroundMark x1="36523" y1="26855" x2="36523" y2="26855"/>
                          <a14:foregroundMark x1="21094" y1="19043" x2="21094" y2="19043"/>
                          <a14:foregroundMark x1="32422" y1="20020" x2="32422" y2="20020"/>
                          <a14:foregroundMark x1="32324" y1="13281" x2="32324" y2="13281"/>
                          <a14:foregroundMark x1="52051" y1="17969" x2="52051" y2="17969"/>
                          <a14:foregroundMark x1="65723" y1="20117" x2="65723" y2="20117"/>
                          <a14:foregroundMark x1="79980" y1="35938" x2="79980" y2="35938"/>
                          <a14:foregroundMark x1="88672" y1="54980" x2="88672" y2="54980"/>
                          <a14:foregroundMark x1="58887" y1="45898" x2="58887" y2="45898"/>
                          <a14:foregroundMark x1="58594" y1="42188" x2="58594" y2="42188"/>
                          <a14:foregroundMark x1="62402" y1="57129" x2="62402" y2="57129"/>
                          <a14:foregroundMark x1="63574" y1="64355" x2="63574" y2="64355"/>
                          <a14:foregroundMark x1="76953" y1="58105" x2="76953" y2="58105"/>
                          <a14:foregroundMark x1="75684" y1="55566" x2="77344" y2="59473"/>
                          <a14:foregroundMark x1="76367" y1="56641" x2="77539" y2="58105"/>
                          <a14:foregroundMark x1="72070" y1="83008" x2="72070" y2="83008"/>
                          <a14:foregroundMark x1="80273" y1="79980" x2="80273" y2="79980"/>
                          <a14:foregroundMark x1="80469" y1="87500" x2="80469" y2="87500"/>
                          <a14:foregroundMark x1="35352" y1="79688" x2="35352" y2="79688"/>
                          <a14:foregroundMark x1="20703" y1="63770" x2="20703" y2="63770"/>
                          <a14:foregroundMark x1="21680" y1="56738" x2="21680" y2="56738"/>
                          <a14:foregroundMark x1="23633" y1="45508" x2="23633" y2="45508"/>
                          <a14:foregroundMark x1="22754" y1="42578" x2="22754" y2="42578"/>
                          <a14:foregroundMark x1="33398" y1="45801" x2="33105" y2="46289"/>
                          <a14:foregroundMark x1="35938" y1="53027" x2="35449" y2="52637"/>
                          <a14:foregroundMark x1="25781" y1="57617" x2="25781" y2="57617"/>
                          <a14:foregroundMark x1="19727" y1="67090" x2="21191" y2="67285"/>
                          <a14:foregroundMark x1="24121" y1="71094" x2="24121" y2="71094"/>
                          <a14:foregroundMark x1="23926" y1="74707" x2="24414" y2="74707"/>
                          <a14:foregroundMark x1="36230" y1="75391" x2="36230" y2="75391"/>
                          <a14:foregroundMark x1="38184" y1="75879" x2="38184" y2="75879"/>
                          <a14:foregroundMark x1="25293" y1="85352" x2="25293" y2="85352"/>
                          <a14:foregroundMark x1="38672" y1="46875" x2="38672" y2="46875"/>
                          <a14:foregroundMark x1="38672" y1="50781" x2="38672" y2="50781"/>
                          <a14:foregroundMark x1="37695" y1="49414" x2="37695" y2="49414"/>
                          <a14:foregroundMark x1="37891" y1="46094" x2="37891" y2="46094"/>
                          <a14:foregroundMark x1="38086" y1="50000" x2="38086" y2="50000"/>
                          <a14:foregroundMark x1="38086" y1="49512" x2="38086" y2="49512"/>
                          <a14:foregroundMark x1="38086" y1="46875" x2="38086" y2="46875"/>
                          <a14:foregroundMark x1="38086" y1="46777" x2="38086" y2="46777"/>
                          <a14:foregroundMark x1="38086" y1="46582" x2="38086" y2="46582"/>
                          <a14:foregroundMark x1="38086" y1="46484" x2="38086" y2="46484"/>
                          <a14:foregroundMark x1="21777" y1="52637" x2="21777" y2="52637"/>
                          <a14:foregroundMark x1="21387" y1="52539" x2="21387" y2="52539"/>
                          <a14:foregroundMark x1="21973" y1="52637" x2="21973" y2="52637"/>
                          <a14:foregroundMark x1="22461" y1="52637" x2="22461" y2="52637"/>
                          <a14:foregroundMark x1="21875" y1="52637" x2="21875" y2="52637"/>
                          <a14:foregroundMark x1="39355" y1="69922" x2="39355" y2="69922"/>
                          <a14:foregroundMark x1="43164" y1="67969" x2="43164" y2="67969"/>
                          <a14:backgroundMark x1="60254" y1="59375" x2="60254" y2="59375"/>
                          <a14:backgroundMark x1="63281" y1="65137" x2="63281" y2="65137"/>
                          <a14:backgroundMark x1="63574" y1="64355" x2="63574" y2="64355"/>
                          <a14:backgroundMark x1="63672" y1="64160" x2="63672" y2="64160"/>
                          <a14:backgroundMark x1="34082" y1="44336" x2="34082" y2="44336"/>
                          <a14:backgroundMark x1="38574" y1="48047" x2="38574" y2="48047"/>
                          <a14:backgroundMark x1="37988" y1="47559" x2="39941" y2="47949"/>
                          <a14:backgroundMark x1="37402" y1="47559" x2="40820" y2="48047"/>
                          <a14:backgroundMark x1="22852" y1="51563" x2="21973" y2="52148"/>
                          <a14:backgroundMark x1="25586" y1="59375" x2="25586" y2="59375"/>
                          <a14:backgroundMark x1="25293" y1="58984" x2="25293" y2="58984"/>
                          <a14:backgroundMark x1="38867" y1="51270" x2="38867" y2="51270"/>
                          <a14:backgroundMark x1="38672" y1="51074" x2="38672" y2="51074"/>
                          <a14:backgroundMark x1="38672" y1="50684" x2="38672" y2="50684"/>
                          <a14:backgroundMark x1="85059" y1="63281" x2="85059" y2="63281"/>
                          <a14:backgroundMark x1="84766" y1="62988" x2="84766" y2="62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865" t="-10371" r="6865" b="-10371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AE353D7E-A60F-D970-0E05-C10BF18737E9}"/>
              </a:ext>
            </a:extLst>
          </p:cNvPr>
          <p:cNvSpPr/>
          <p:nvPr/>
        </p:nvSpPr>
        <p:spPr>
          <a:xfrm>
            <a:off x="3510255" y="8869531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Plánovat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C892FA-37D0-9D4C-93C2-48BB40E137E7}"/>
              </a:ext>
            </a:extLst>
          </p:cNvPr>
          <p:cNvSpPr/>
          <p:nvPr/>
        </p:nvSpPr>
        <p:spPr>
          <a:xfrm>
            <a:off x="6165185" y="7259469"/>
            <a:ext cx="2336810" cy="1610062"/>
          </a:xfrm>
          <a:prstGeom prst="round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94" b="89355" l="9961" r="89844">
                          <a14:foregroundMark x1="57910" y1="25195" x2="57910" y2="25195"/>
                          <a14:foregroundMark x1="50977" y1="22559" x2="50977" y2="22559"/>
                          <a14:foregroundMark x1="54492" y1="8789" x2="54492" y2="8789"/>
                          <a14:foregroundMark x1="60449" y1="10352" x2="60449" y2="10352"/>
                          <a14:foregroundMark x1="64746" y1="11328" x2="64746" y2="11328"/>
                          <a14:foregroundMark x1="70410" y1="15234" x2="70410" y2="15234"/>
                          <a14:foregroundMark x1="46973" y1="8594" x2="46680" y2="8594"/>
                          <a14:foregroundMark x1="40625" y1="10059" x2="40625" y2="10059"/>
                          <a14:foregroundMark x1="31738" y1="15527" x2="31738" y2="15527"/>
                          <a14:foregroundMark x1="36133" y1="11816" x2="36133" y2="11816"/>
                          <a14:foregroundMark x1="23730" y1="18457" x2="23730" y2="18457"/>
                          <a14:foregroundMark x1="32227" y1="26855" x2="32227" y2="26855"/>
                          <a14:foregroundMark x1="15625" y1="31250" x2="15625" y2="31250"/>
                          <a14:foregroundMark x1="26270" y1="33887" x2="26270" y2="33887"/>
                          <a14:foregroundMark x1="25000" y1="36719" x2="25000" y2="36719"/>
                          <a14:foregroundMark x1="24512" y1="36523" x2="24512" y2="36523"/>
                          <a14:foregroundMark x1="16797" y1="44531" x2="16797" y2="44531"/>
                          <a14:foregroundMark x1="24609" y1="52051" x2="24609" y2="52051"/>
                          <a14:foregroundMark x1="13574" y1="55469" x2="13574" y2="55469"/>
                          <a14:foregroundMark x1="17871" y1="60742" x2="17871" y2="60742"/>
                          <a14:foregroundMark x1="27441" y1="60059" x2="27441" y2="60059"/>
                          <a14:foregroundMark x1="28613" y1="66602" x2="28613" y2="66602"/>
                          <a14:foregroundMark x1="34863" y1="67285" x2="34863" y2="67285"/>
                          <a14:foregroundMark x1="40234" y1="67383" x2="40234" y2="67383"/>
                          <a14:foregroundMark x1="43164" y1="67480" x2="43164" y2="67480"/>
                          <a14:foregroundMark x1="41406" y1="75684" x2="41406" y2="75684"/>
                          <a14:foregroundMark x1="62195" y1="59607" x2="62947" y2="59161"/>
                          <a14:foregroundMark x1="83301" y1="70117" x2="83301" y2="70117"/>
                          <a14:foregroundMark x1="83398" y1="82813" x2="83398" y2="82813"/>
                          <a14:foregroundMark x1="84082" y1="41992" x2="84082" y2="41992"/>
                          <a14:foregroundMark x1="83398" y1="31543" x2="83398" y2="31543"/>
                          <a14:foregroundMark x1="78809" y1="26758" x2="78809" y2="26758"/>
                          <a14:foregroundMark x1="72168" y1="41016" x2="72656" y2="40918"/>
                          <a14:foregroundMark x1="87891" y1="34570" x2="87891" y2="34570"/>
                          <a14:foregroundMark x1="87793" y1="34570" x2="87793" y2="34570"/>
                          <a14:foregroundMark x1="51270" y1="89355" x2="51270" y2="89355"/>
                          <a14:foregroundMark x1="37207" y1="80566" x2="37207" y2="80566"/>
                          <a14:foregroundMark x1="71094" y1="69141" x2="71094" y2="69141"/>
                          <a14:foregroundMark x1="69629" y1="65625" x2="69629" y2="65625"/>
                          <a14:foregroundMark x1="60254" y1="73242" x2="60254" y2="73242"/>
                          <a14:foregroundMark x1="62598" y1="77051" x2="62598" y2="77051"/>
                          <a14:foregroundMark x1="70801" y1="77148" x2="70801" y2="77148"/>
                          <a14:foregroundMark x1="72266" y1="73047" x2="72266" y2="73047"/>
                          <a14:backgroundMark x1="38281" y1="12305" x2="38281" y2="12305"/>
                          <a14:backgroundMark x1="38086" y1="11719" x2="38086" y2="11719"/>
                          <a14:backgroundMark x1="37988" y1="11328" x2="37988" y2="11328"/>
                          <a14:backgroundMark x1="37988" y1="11523" x2="37988" y2="12598"/>
                          <a14:backgroundMark x1="82910" y1="62207" x2="82910" y2="62207"/>
                          <a14:backgroundMark x1="83008" y1="61328" x2="83008" y2="61328"/>
                          <a14:backgroundMark x1="83789" y1="61133" x2="83789" y2="61133"/>
                          <a14:backgroundMark x1="83984" y1="60742" x2="84277" y2="62793"/>
                          <a14:backgroundMark x1="77734" y1="58887" x2="77734" y2="58887"/>
                          <a14:backgroundMark x1="69824" y1="59570" x2="69824" y2="59570"/>
                          <a14:backgroundMark x1="66504" y1="57422" x2="66504" y2="57422"/>
                          <a14:backgroundMark x1="63281" y1="60254" x2="63281" y2="60254"/>
                          <a14:backgroundMark x1="64551" y1="60547" x2="64746" y2="59180"/>
                          <a14:backgroundMark x1="66211" y1="57617" x2="66211" y2="57617"/>
                          <a14:backgroundMark x1="66113" y1="57617" x2="66113" y2="57617"/>
                          <a14:backgroundMark x1="65723" y1="58105" x2="65723" y2="58105"/>
                          <a14:backgroundMark x1="66504" y1="63672" x2="66504" y2="63672"/>
                          <a14:backgroundMark x1="71875" y1="63770" x2="71875" y2="63770"/>
                          <a14:backgroundMark x1="69531" y1="68262" x2="69531" y2="68262"/>
                          <a14:backgroundMark x1="66406" y1="68750" x2="66406" y2="68750"/>
                          <a14:backgroundMark x1="62793" y1="67383" x2="62793" y2="67383"/>
                          <a14:backgroundMark x1="61328" y1="62207" x2="61328" y2="62207"/>
                          <a14:backgroundMark x1="65625" y1="58008" x2="65625" y2="58008"/>
                          <a14:backgroundMark x1="65723" y1="57422" x2="65723" y2="57422"/>
                          <a14:backgroundMark x1="65430" y1="58008" x2="64355" y2="59570"/>
                          <a14:backgroundMark x1="62305" y1="60645" x2="66699" y2="56641"/>
                          <a14:backgroundMark x1="62793" y1="60547" x2="61426" y2="60547"/>
                          <a14:backgroundMark x1="63184" y1="60645" x2="61719" y2="61035"/>
                          <a14:backgroundMark x1="44922" y1="78613" x2="44922" y2="78613"/>
                          <a14:backgroundMark x1="25098" y1="26465" x2="25098" y2="26465"/>
                          <a14:backgroundMark x1="22168" y1="20703" x2="22168" y2="20703"/>
                          <a14:backgroundMark x1="44043" y1="79004" x2="46777" y2="78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405" t="-5898" r="8405" b="-589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E6C4ECDB-26EF-0EEC-ED11-70521D715C96}"/>
              </a:ext>
            </a:extLst>
          </p:cNvPr>
          <p:cNvSpPr/>
          <p:nvPr/>
        </p:nvSpPr>
        <p:spPr>
          <a:xfrm>
            <a:off x="6165185" y="8869531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Aplikovat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0326D9-71D7-8B79-A7AF-4AE3A903998B}"/>
              </a:ext>
            </a:extLst>
          </p:cNvPr>
          <p:cNvSpPr/>
          <p:nvPr/>
        </p:nvSpPr>
        <p:spPr>
          <a:xfrm>
            <a:off x="8818870" y="7259469"/>
            <a:ext cx="2336810" cy="1610062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426" b="89844" l="8496" r="91211">
                          <a14:foregroundMark x1="38672" y1="17578" x2="68555" y2="22266"/>
                          <a14:foregroundMark x1="68555" y1="22266" x2="87695" y2="56445"/>
                          <a14:foregroundMark x1="87695" y1="56445" x2="68750" y2="78809"/>
                          <a14:foregroundMark x1="68750" y1="78809" x2="33301" y2="79297"/>
                          <a14:foregroundMark x1="33301" y1="79297" x2="13574" y2="53027"/>
                          <a14:foregroundMark x1="13574" y1="53027" x2="36230" y2="65820"/>
                          <a14:foregroundMark x1="39063" y1="17090" x2="38672" y2="23340"/>
                          <a14:foregroundMark x1="31152" y1="18457" x2="31152" y2="18457"/>
                          <a14:foregroundMark x1="37695" y1="14941" x2="45801" y2="15234"/>
                          <a14:foregroundMark x1="37305" y1="21680" x2="34375" y2="15820"/>
                          <a14:foregroundMark x1="50781" y1="14551" x2="75781" y2="20703"/>
                          <a14:foregroundMark x1="75781" y1="20703" x2="79395" y2="29590"/>
                          <a14:foregroundMark x1="71680" y1="19238" x2="87305" y2="48145"/>
                          <a14:foregroundMark x1="87305" y1="48145" x2="42871" y2="34473"/>
                          <a14:foregroundMark x1="42871" y1="34473" x2="51953" y2="61426"/>
                          <a14:foregroundMark x1="51953" y1="61426" x2="29297" y2="76563"/>
                          <a14:foregroundMark x1="29297" y1="76563" x2="10938" y2="52344"/>
                          <a14:foregroundMark x1="10938" y1="52344" x2="40527" y2="19824"/>
                          <a14:foregroundMark x1="40527" y1="19824" x2="41797" y2="45215"/>
                          <a14:foregroundMark x1="41797" y1="45215" x2="62207" y2="87109"/>
                          <a14:foregroundMark x1="47559" y1="28027" x2="63574" y2="49316"/>
                          <a14:foregroundMark x1="63574" y1="49316" x2="65039" y2="37695"/>
                          <a14:foregroundMark x1="61816" y1="28320" x2="75977" y2="34375"/>
                          <a14:foregroundMark x1="55859" y1="16992" x2="30566" y2="20703"/>
                          <a14:foregroundMark x1="30566" y1="20703" x2="16211" y2="41797"/>
                          <a14:foregroundMark x1="16211" y1="41797" x2="32129" y2="20410"/>
                          <a14:foregroundMark x1="32129" y1="20410" x2="47852" y2="59082"/>
                          <a14:foregroundMark x1="18750" y1="31641" x2="50293" y2="11621"/>
                          <a14:foregroundMark x1="50293" y1="11621" x2="78613" y2="34277"/>
                          <a14:foregroundMark x1="78613" y1="34277" x2="43848" y2="17969"/>
                          <a14:foregroundMark x1="43848" y1="17969" x2="19336" y2="26074"/>
                          <a14:foregroundMark x1="19336" y1="26074" x2="64648" y2="14941"/>
                          <a14:foregroundMark x1="64648" y1="14941" x2="76640" y2="17680"/>
                          <a14:foregroundMark x1="78906" y1="23242" x2="91211" y2="49512"/>
                          <a14:foregroundMark x1="91211" y1="49512" x2="86035" y2="29688"/>
                          <a14:foregroundMark x1="85547" y1="40234" x2="56641" y2="28320"/>
                          <a14:foregroundMark x1="56641" y1="28320" x2="28418" y2="29590"/>
                          <a14:foregroundMark x1="28418" y1="29590" x2="15918" y2="63867"/>
                          <a14:foregroundMark x1="15918" y1="63867" x2="32813" y2="85938"/>
                          <a14:foregroundMark x1="32813" y1="85938" x2="55566" y2="88086"/>
                          <a14:foregroundMark x1="14310" y1="71289" x2="15527" y2="73047"/>
                          <a14:foregroundMark x1="72559" y1="80859" x2="59863" y2="58398"/>
                          <a14:foregroundMark x1="59863" y1="58398" x2="84180" y2="71387"/>
                          <a14:foregroundMark x1="84180" y1="71387" x2="62598" y2="49023"/>
                          <a14:foregroundMark x1="62598" y1="49023" x2="71973" y2="60742"/>
                          <a14:foregroundMark x1="62598" y1="57422" x2="61230" y2="57715"/>
                          <a14:foregroundMark x1="69336" y1="47656" x2="66406" y2="51074"/>
                          <a14:foregroundMark x1="73438" y1="49805" x2="83496" y2="49316"/>
                          <a14:foregroundMark x1="52344" y1="43945" x2="55859" y2="52734"/>
                          <a14:foregroundMark x1="59766" y1="52051" x2="64258" y2="78125"/>
                          <a14:foregroundMark x1="64258" y1="78125" x2="64551" y2="77734"/>
                          <a14:foregroundMark x1="59082" y1="64941" x2="56738" y2="66504"/>
                          <a14:foregroundMark x1="84766" y1="72559" x2="79883" y2="79688"/>
                          <a14:foregroundMark x1="69824" y1="83008" x2="41797" y2="84570"/>
                          <a14:foregroundMark x1="41797" y1="84570" x2="40039" y2="85449"/>
                          <a14:foregroundMark x1="42480" y1="89941" x2="61035" y2="87793"/>
                          <a14:foregroundMark x1="32617" y1="32227" x2="35352" y2="42383"/>
                          <a14:foregroundMark x1="18555" y1="33398" x2="11328" y2="60352"/>
                          <a14:foregroundMark x1="11328" y1="60352" x2="11230" y2="39355"/>
                          <a14:foregroundMark x1="8496" y1="44043" x2="10059" y2="59668"/>
                          <a14:foregroundMark x1="14783" y1="71520" x2="19238" y2="76172"/>
                          <a14:foregroundMark x1="10449" y1="66992" x2="12522" y2="69156"/>
                          <a14:foregroundMark x1="23047" y1="60840" x2="62305" y2="56836"/>
                          <a14:foregroundMark x1="58398" y1="54883" x2="65625" y2="75586"/>
                          <a14:foregroundMark x1="77734" y1="53320" x2="79492" y2="57910"/>
                          <a14:foregroundMark x1="86426" y1="60742" x2="81055" y2="67480"/>
                          <a14:foregroundMark x1="60742" y1="64648" x2="60449" y2="75879"/>
                          <a14:foregroundMark x1="57129" y1="63867" x2="56348" y2="66309"/>
                          <a14:foregroundMark x1="57617" y1="65039" x2="59082" y2="77637"/>
                          <a14:foregroundMark x1="58496" y1="75781" x2="63379" y2="78711"/>
                          <a14:backgroundMark x1="78613" y1="15918" x2="84082" y2="22559"/>
                          <a14:backgroundMark x1="85742" y1="19922" x2="76953" y2="16504"/>
                          <a14:backgroundMark x1="77734" y1="17090" x2="81055" y2="18848"/>
                          <a14:backgroundMark x1="83105" y1="18359" x2="88965" y2="21289"/>
                          <a14:backgroundMark x1="77148" y1="17188" x2="78711" y2="18262"/>
                          <a14:backgroundMark x1="46680" y1="93164" x2="56250" y2="93457"/>
                          <a14:backgroundMark x1="57910" y1="93555" x2="46191" y2="93945"/>
                          <a14:backgroundMark x1="63477" y1="93262" x2="45703" y2="93262"/>
                          <a14:backgroundMark x1="49414" y1="93555" x2="67480" y2="93945"/>
                          <a14:backgroundMark x1="9277" y1="66699" x2="11035" y2="69922"/>
                          <a14:backgroundMark x1="12891" y1="70313" x2="12988" y2="69727"/>
                          <a14:backgroundMark x1="13086" y1="69531" x2="13086" y2="71289"/>
                          <a14:backgroundMark x1="12598" y1="69141" x2="13281" y2="72461"/>
                          <a14:backgroundMark x1="13965" y1="69336" x2="13867" y2="71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946" t="-8135" r="9946" b="-8135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5377D4E0-CF1C-B19F-40C4-31E1226FD1F8}"/>
              </a:ext>
            </a:extLst>
          </p:cNvPr>
          <p:cNvSpPr/>
          <p:nvPr/>
        </p:nvSpPr>
        <p:spPr>
          <a:xfrm>
            <a:off x="8818870" y="8869531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Předcházet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8322D0-B967-9B3C-CD59-9E01D9330F4F}"/>
              </a:ext>
            </a:extLst>
          </p:cNvPr>
          <p:cNvSpPr>
            <a:spLocks noChangeAspect="1"/>
          </p:cNvSpPr>
          <p:nvPr/>
        </p:nvSpPr>
        <p:spPr>
          <a:xfrm>
            <a:off x="856572" y="7259469"/>
            <a:ext cx="2335563" cy="1609200"/>
          </a:xfrm>
          <a:prstGeom prst="round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758" b="91699" l="11719" r="88086">
                          <a14:foregroundMark x1="37012" y1="30371" x2="48730" y2="30762"/>
                          <a14:foregroundMark x1="54102" y1="30664" x2="62988" y2="29102"/>
                          <a14:foregroundMark x1="60156" y1="27246" x2="63770" y2="26953"/>
                          <a14:foregroundMark x1="46191" y1="26953" x2="46973" y2="28418"/>
                          <a14:foregroundMark x1="29785" y1="83105" x2="51465" y2="84473"/>
                          <a14:foregroundMark x1="51465" y1="84473" x2="72754" y2="83887"/>
                          <a14:foregroundMark x1="72754" y1="83887" x2="73047" y2="81738"/>
                          <a14:foregroundMark x1="38672" y1="87500" x2="47168" y2="87109"/>
                          <a14:foregroundMark x1="53418" y1="87109" x2="61230" y2="86426"/>
                          <a14:foregroundMark x1="29297" y1="60742" x2="33887" y2="65332"/>
                          <a14:foregroundMark x1="40820" y1="63477" x2="66992" y2="62012"/>
                          <a14:foregroundMark x1="66992" y1="62012" x2="58203" y2="43359"/>
                          <a14:foregroundMark x1="58203" y1="43359" x2="42285" y2="33105"/>
                          <a14:foregroundMark x1="28027" y1="63281" x2="29688" y2="64551"/>
                          <a14:foregroundMark x1="77441" y1="62793" x2="77148" y2="63770"/>
                          <a14:foregroundMark x1="58984" y1="76074" x2="64453" y2="72559"/>
                          <a14:foregroundMark x1="60547" y1="32813" x2="61523" y2="35254"/>
                          <a14:foregroundMark x1="40137" y1="90625" x2="45410" y2="90723"/>
                          <a14:foregroundMark x1="56348" y1="90234" x2="62207" y2="90625"/>
                          <a14:foregroundMark x1="58105" y1="91309" x2="58887" y2="91699"/>
                          <a14:foregroundMark x1="58147" y1="90988" x2="56641" y2="91113"/>
                          <a14:foregroundMark x1="62500" y1="90625" x2="58169" y2="90986"/>
                          <a14:foregroundMark x1="46094" y1="89063" x2="46094" y2="90723"/>
                          <a14:foregroundMark x1="39063" y1="87793" x2="49260" y2="87793"/>
                          <a14:backgroundMark x1="46191" y1="91895" x2="46191" y2="91895"/>
                          <a14:backgroundMark x1="46582" y1="91699" x2="45996" y2="91895"/>
                          <a14:backgroundMark x1="50977" y1="87598" x2="50781" y2="88770"/>
                          <a14:backgroundMark x1="56543" y1="93359" x2="57520" y2="92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79" t="-33848" r="-2379" b="-1148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F7100033-49F0-300C-8F48-D1B6620B6CFC}"/>
              </a:ext>
            </a:extLst>
          </p:cNvPr>
          <p:cNvSpPr/>
          <p:nvPr/>
        </p:nvSpPr>
        <p:spPr>
          <a:xfrm>
            <a:off x="538450" y="8868669"/>
            <a:ext cx="2971805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Pochopit</a:t>
            </a:r>
            <a:endParaRPr lang="cs-CZ" sz="4800" b="1" kern="1200"/>
          </a:p>
        </p:txBody>
      </p:sp>
    </p:spTree>
    <p:extLst>
      <p:ext uri="{BB962C8B-B14F-4D97-AF65-F5344CB8AC3E}">
        <p14:creationId xmlns:p14="http://schemas.microsoft.com/office/powerpoint/2010/main" val="98886281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1F9B-2824-93A0-9887-7008F51F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Finanční gramotnost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DE05A6-F64A-154A-9868-9CB16A57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53D5-A583-7164-B36B-4E6D8ADA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91705F-C1D8-7C4E-A379-6B0B62B6E350}"/>
              </a:ext>
            </a:extLst>
          </p:cNvPr>
          <p:cNvSpPr/>
          <p:nvPr/>
        </p:nvSpPr>
        <p:spPr>
          <a:xfrm>
            <a:off x="3510255" y="7259469"/>
            <a:ext cx="2336810" cy="1610062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184" b="87500" l="9961" r="89844">
                          <a14:foregroundMark x1="36523" y1="26855" x2="36523" y2="26855"/>
                          <a14:foregroundMark x1="21094" y1="19043" x2="21094" y2="19043"/>
                          <a14:foregroundMark x1="32422" y1="20020" x2="32422" y2="20020"/>
                          <a14:foregroundMark x1="32324" y1="13281" x2="32324" y2="13281"/>
                          <a14:foregroundMark x1="52051" y1="17969" x2="52051" y2="17969"/>
                          <a14:foregroundMark x1="65723" y1="20117" x2="65723" y2="20117"/>
                          <a14:foregroundMark x1="79980" y1="35938" x2="79980" y2="35938"/>
                          <a14:foregroundMark x1="88672" y1="54980" x2="88672" y2="54980"/>
                          <a14:foregroundMark x1="58887" y1="45898" x2="58887" y2="45898"/>
                          <a14:foregroundMark x1="58594" y1="42188" x2="58594" y2="42188"/>
                          <a14:foregroundMark x1="62402" y1="57129" x2="62402" y2="57129"/>
                          <a14:foregroundMark x1="63574" y1="64355" x2="63574" y2="64355"/>
                          <a14:foregroundMark x1="76953" y1="58105" x2="76953" y2="58105"/>
                          <a14:foregroundMark x1="75684" y1="55566" x2="77344" y2="59473"/>
                          <a14:foregroundMark x1="76367" y1="56641" x2="77539" y2="58105"/>
                          <a14:foregroundMark x1="72070" y1="83008" x2="72070" y2="83008"/>
                          <a14:foregroundMark x1="80273" y1="79980" x2="80273" y2="79980"/>
                          <a14:foregroundMark x1="80469" y1="87500" x2="80469" y2="87500"/>
                          <a14:foregroundMark x1="35352" y1="79688" x2="35352" y2="79688"/>
                          <a14:foregroundMark x1="20703" y1="63770" x2="20703" y2="63770"/>
                          <a14:foregroundMark x1="21680" y1="56738" x2="21680" y2="56738"/>
                          <a14:foregroundMark x1="23633" y1="45508" x2="23633" y2="45508"/>
                          <a14:foregroundMark x1="22754" y1="42578" x2="22754" y2="42578"/>
                          <a14:foregroundMark x1="33398" y1="45801" x2="33105" y2="46289"/>
                          <a14:foregroundMark x1="35938" y1="53027" x2="35449" y2="52637"/>
                          <a14:foregroundMark x1="25781" y1="57617" x2="25781" y2="57617"/>
                          <a14:foregroundMark x1="19727" y1="67090" x2="21191" y2="67285"/>
                          <a14:foregroundMark x1="24121" y1="71094" x2="24121" y2="71094"/>
                          <a14:foregroundMark x1="23926" y1="74707" x2="24414" y2="74707"/>
                          <a14:foregroundMark x1="36230" y1="75391" x2="36230" y2="75391"/>
                          <a14:foregroundMark x1="38184" y1="75879" x2="38184" y2="75879"/>
                          <a14:foregroundMark x1="25293" y1="85352" x2="25293" y2="85352"/>
                          <a14:foregroundMark x1="38672" y1="46875" x2="38672" y2="46875"/>
                          <a14:foregroundMark x1="38672" y1="50781" x2="38672" y2="50781"/>
                          <a14:foregroundMark x1="37695" y1="49414" x2="37695" y2="49414"/>
                          <a14:foregroundMark x1="37891" y1="46094" x2="37891" y2="46094"/>
                          <a14:foregroundMark x1="38086" y1="50000" x2="38086" y2="50000"/>
                          <a14:foregroundMark x1="38086" y1="49512" x2="38086" y2="49512"/>
                          <a14:foregroundMark x1="38086" y1="46875" x2="38086" y2="46875"/>
                          <a14:foregroundMark x1="38086" y1="46777" x2="38086" y2="46777"/>
                          <a14:foregroundMark x1="38086" y1="46582" x2="38086" y2="46582"/>
                          <a14:foregroundMark x1="38086" y1="46484" x2="38086" y2="46484"/>
                          <a14:foregroundMark x1="21777" y1="52637" x2="21777" y2="52637"/>
                          <a14:foregroundMark x1="21387" y1="52539" x2="21387" y2="52539"/>
                          <a14:foregroundMark x1="21973" y1="52637" x2="21973" y2="52637"/>
                          <a14:foregroundMark x1="22461" y1="52637" x2="22461" y2="52637"/>
                          <a14:foregroundMark x1="21875" y1="52637" x2="21875" y2="52637"/>
                          <a14:foregroundMark x1="39355" y1="69922" x2="39355" y2="69922"/>
                          <a14:foregroundMark x1="43164" y1="67969" x2="43164" y2="67969"/>
                          <a14:backgroundMark x1="60254" y1="59375" x2="60254" y2="59375"/>
                          <a14:backgroundMark x1="63281" y1="65137" x2="63281" y2="65137"/>
                          <a14:backgroundMark x1="63574" y1="64355" x2="63574" y2="64355"/>
                          <a14:backgroundMark x1="63672" y1="64160" x2="63672" y2="64160"/>
                          <a14:backgroundMark x1="34082" y1="44336" x2="34082" y2="44336"/>
                          <a14:backgroundMark x1="38574" y1="48047" x2="38574" y2="48047"/>
                          <a14:backgroundMark x1="37988" y1="47559" x2="39941" y2="47949"/>
                          <a14:backgroundMark x1="37402" y1="47559" x2="40820" y2="48047"/>
                          <a14:backgroundMark x1="22852" y1="51563" x2="21973" y2="52148"/>
                          <a14:backgroundMark x1="25586" y1="59375" x2="25586" y2="59375"/>
                          <a14:backgroundMark x1="25293" y1="58984" x2="25293" y2="58984"/>
                          <a14:backgroundMark x1="38867" y1="51270" x2="38867" y2="51270"/>
                          <a14:backgroundMark x1="38672" y1="51074" x2="38672" y2="51074"/>
                          <a14:backgroundMark x1="38672" y1="50684" x2="38672" y2="50684"/>
                          <a14:backgroundMark x1="85059" y1="63281" x2="85059" y2="63281"/>
                          <a14:backgroundMark x1="84766" y1="62988" x2="84766" y2="62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865" t="-10371" r="6865" b="-10371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AE353D7E-A60F-D970-0E05-C10BF18737E9}"/>
              </a:ext>
            </a:extLst>
          </p:cNvPr>
          <p:cNvSpPr/>
          <p:nvPr/>
        </p:nvSpPr>
        <p:spPr>
          <a:xfrm>
            <a:off x="3510255" y="8869531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Plánovat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C892FA-37D0-9D4C-93C2-48BB40E137E7}"/>
              </a:ext>
            </a:extLst>
          </p:cNvPr>
          <p:cNvSpPr/>
          <p:nvPr/>
        </p:nvSpPr>
        <p:spPr>
          <a:xfrm>
            <a:off x="6165185" y="7259469"/>
            <a:ext cx="2336810" cy="1610062"/>
          </a:xfrm>
          <a:prstGeom prst="round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94" b="89355" l="9961" r="89844">
                          <a14:foregroundMark x1="57910" y1="25195" x2="57910" y2="25195"/>
                          <a14:foregroundMark x1="50977" y1="22559" x2="50977" y2="22559"/>
                          <a14:foregroundMark x1="54492" y1="8789" x2="54492" y2="8789"/>
                          <a14:foregroundMark x1="60449" y1="10352" x2="60449" y2="10352"/>
                          <a14:foregroundMark x1="64746" y1="11328" x2="64746" y2="11328"/>
                          <a14:foregroundMark x1="70410" y1="15234" x2="70410" y2="15234"/>
                          <a14:foregroundMark x1="46973" y1="8594" x2="46680" y2="8594"/>
                          <a14:foregroundMark x1="40625" y1="10059" x2="40625" y2="10059"/>
                          <a14:foregroundMark x1="31738" y1="15527" x2="31738" y2="15527"/>
                          <a14:foregroundMark x1="36133" y1="11816" x2="36133" y2="11816"/>
                          <a14:foregroundMark x1="23730" y1="18457" x2="23730" y2="18457"/>
                          <a14:foregroundMark x1="32227" y1="26855" x2="32227" y2="26855"/>
                          <a14:foregroundMark x1="15625" y1="31250" x2="15625" y2="31250"/>
                          <a14:foregroundMark x1="26270" y1="33887" x2="26270" y2="33887"/>
                          <a14:foregroundMark x1="25000" y1="36719" x2="25000" y2="36719"/>
                          <a14:foregroundMark x1="24512" y1="36523" x2="24512" y2="36523"/>
                          <a14:foregroundMark x1="16797" y1="44531" x2="16797" y2="44531"/>
                          <a14:foregroundMark x1="24609" y1="52051" x2="24609" y2="52051"/>
                          <a14:foregroundMark x1="13574" y1="55469" x2="13574" y2="55469"/>
                          <a14:foregroundMark x1="17871" y1="60742" x2="17871" y2="60742"/>
                          <a14:foregroundMark x1="27441" y1="60059" x2="27441" y2="60059"/>
                          <a14:foregroundMark x1="28613" y1="66602" x2="28613" y2="66602"/>
                          <a14:foregroundMark x1="34863" y1="67285" x2="34863" y2="67285"/>
                          <a14:foregroundMark x1="40234" y1="67383" x2="40234" y2="67383"/>
                          <a14:foregroundMark x1="43164" y1="67480" x2="43164" y2="67480"/>
                          <a14:foregroundMark x1="41406" y1="75684" x2="41406" y2="75684"/>
                          <a14:foregroundMark x1="62195" y1="59607" x2="62947" y2="59161"/>
                          <a14:foregroundMark x1="83301" y1="70117" x2="83301" y2="70117"/>
                          <a14:foregroundMark x1="83398" y1="82813" x2="83398" y2="82813"/>
                          <a14:foregroundMark x1="84082" y1="41992" x2="84082" y2="41992"/>
                          <a14:foregroundMark x1="83398" y1="31543" x2="83398" y2="31543"/>
                          <a14:foregroundMark x1="78809" y1="26758" x2="78809" y2="26758"/>
                          <a14:foregroundMark x1="72168" y1="41016" x2="72656" y2="40918"/>
                          <a14:foregroundMark x1="87891" y1="34570" x2="87891" y2="34570"/>
                          <a14:foregroundMark x1="87793" y1="34570" x2="87793" y2="34570"/>
                          <a14:foregroundMark x1="51270" y1="89355" x2="51270" y2="89355"/>
                          <a14:foregroundMark x1="37207" y1="80566" x2="37207" y2="80566"/>
                          <a14:foregroundMark x1="71094" y1="69141" x2="71094" y2="69141"/>
                          <a14:foregroundMark x1="69629" y1="65625" x2="69629" y2="65625"/>
                          <a14:foregroundMark x1="60254" y1="73242" x2="60254" y2="73242"/>
                          <a14:foregroundMark x1="62598" y1="77051" x2="62598" y2="77051"/>
                          <a14:foregroundMark x1="70801" y1="77148" x2="70801" y2="77148"/>
                          <a14:foregroundMark x1="72266" y1="73047" x2="72266" y2="73047"/>
                          <a14:backgroundMark x1="38281" y1="12305" x2="38281" y2="12305"/>
                          <a14:backgroundMark x1="38086" y1="11719" x2="38086" y2="11719"/>
                          <a14:backgroundMark x1="37988" y1="11328" x2="37988" y2="11328"/>
                          <a14:backgroundMark x1="37988" y1="11523" x2="37988" y2="12598"/>
                          <a14:backgroundMark x1="82910" y1="62207" x2="82910" y2="62207"/>
                          <a14:backgroundMark x1="83008" y1="61328" x2="83008" y2="61328"/>
                          <a14:backgroundMark x1="83789" y1="61133" x2="83789" y2="61133"/>
                          <a14:backgroundMark x1="83984" y1="60742" x2="84277" y2="62793"/>
                          <a14:backgroundMark x1="77734" y1="58887" x2="77734" y2="58887"/>
                          <a14:backgroundMark x1="69824" y1="59570" x2="69824" y2="59570"/>
                          <a14:backgroundMark x1="66504" y1="57422" x2="66504" y2="57422"/>
                          <a14:backgroundMark x1="63281" y1="60254" x2="63281" y2="60254"/>
                          <a14:backgroundMark x1="64551" y1="60547" x2="64746" y2="59180"/>
                          <a14:backgroundMark x1="66211" y1="57617" x2="66211" y2="57617"/>
                          <a14:backgroundMark x1="66113" y1="57617" x2="66113" y2="57617"/>
                          <a14:backgroundMark x1="65723" y1="58105" x2="65723" y2="58105"/>
                          <a14:backgroundMark x1="66504" y1="63672" x2="66504" y2="63672"/>
                          <a14:backgroundMark x1="71875" y1="63770" x2="71875" y2="63770"/>
                          <a14:backgroundMark x1="69531" y1="68262" x2="69531" y2="68262"/>
                          <a14:backgroundMark x1="66406" y1="68750" x2="66406" y2="68750"/>
                          <a14:backgroundMark x1="62793" y1="67383" x2="62793" y2="67383"/>
                          <a14:backgroundMark x1="61328" y1="62207" x2="61328" y2="62207"/>
                          <a14:backgroundMark x1="65625" y1="58008" x2="65625" y2="58008"/>
                          <a14:backgroundMark x1="65723" y1="57422" x2="65723" y2="57422"/>
                          <a14:backgroundMark x1="65430" y1="58008" x2="64355" y2="59570"/>
                          <a14:backgroundMark x1="62305" y1="60645" x2="66699" y2="56641"/>
                          <a14:backgroundMark x1="62793" y1="60547" x2="61426" y2="60547"/>
                          <a14:backgroundMark x1="63184" y1="60645" x2="61719" y2="61035"/>
                          <a14:backgroundMark x1="44922" y1="78613" x2="44922" y2="78613"/>
                          <a14:backgroundMark x1="25098" y1="26465" x2="25098" y2="26465"/>
                          <a14:backgroundMark x1="22168" y1="20703" x2="22168" y2="20703"/>
                          <a14:backgroundMark x1="44043" y1="79004" x2="46777" y2="78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405" t="-5898" r="8405" b="-589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E6C4ECDB-26EF-0EEC-ED11-70521D715C96}"/>
              </a:ext>
            </a:extLst>
          </p:cNvPr>
          <p:cNvSpPr/>
          <p:nvPr/>
        </p:nvSpPr>
        <p:spPr>
          <a:xfrm>
            <a:off x="6165185" y="8869531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Aplikovat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0326D9-71D7-8B79-A7AF-4AE3A903998B}"/>
              </a:ext>
            </a:extLst>
          </p:cNvPr>
          <p:cNvSpPr/>
          <p:nvPr/>
        </p:nvSpPr>
        <p:spPr>
          <a:xfrm>
            <a:off x="8818870" y="7259469"/>
            <a:ext cx="2336810" cy="1610062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426" b="89844" l="8496" r="91211">
                          <a14:foregroundMark x1="38672" y1="17578" x2="68555" y2="22266"/>
                          <a14:foregroundMark x1="68555" y1="22266" x2="87695" y2="56445"/>
                          <a14:foregroundMark x1="87695" y1="56445" x2="68750" y2="78809"/>
                          <a14:foregroundMark x1="68750" y1="78809" x2="33301" y2="79297"/>
                          <a14:foregroundMark x1="33301" y1="79297" x2="13574" y2="53027"/>
                          <a14:foregroundMark x1="13574" y1="53027" x2="36230" y2="65820"/>
                          <a14:foregroundMark x1="39063" y1="17090" x2="38672" y2="23340"/>
                          <a14:foregroundMark x1="31152" y1="18457" x2="31152" y2="18457"/>
                          <a14:foregroundMark x1="37695" y1="14941" x2="45801" y2="15234"/>
                          <a14:foregroundMark x1="37305" y1="21680" x2="34375" y2="15820"/>
                          <a14:foregroundMark x1="50781" y1="14551" x2="75781" y2="20703"/>
                          <a14:foregroundMark x1="75781" y1="20703" x2="79395" y2="29590"/>
                          <a14:foregroundMark x1="71680" y1="19238" x2="87305" y2="48145"/>
                          <a14:foregroundMark x1="87305" y1="48145" x2="42871" y2="34473"/>
                          <a14:foregroundMark x1="42871" y1="34473" x2="51953" y2="61426"/>
                          <a14:foregroundMark x1="51953" y1="61426" x2="29297" y2="76563"/>
                          <a14:foregroundMark x1="29297" y1="76563" x2="10938" y2="52344"/>
                          <a14:foregroundMark x1="10938" y1="52344" x2="40527" y2="19824"/>
                          <a14:foregroundMark x1="40527" y1="19824" x2="41797" y2="45215"/>
                          <a14:foregroundMark x1="41797" y1="45215" x2="62207" y2="87109"/>
                          <a14:foregroundMark x1="47559" y1="28027" x2="63574" y2="49316"/>
                          <a14:foregroundMark x1="63574" y1="49316" x2="65039" y2="37695"/>
                          <a14:foregroundMark x1="61816" y1="28320" x2="75977" y2="34375"/>
                          <a14:foregroundMark x1="55859" y1="16992" x2="30566" y2="20703"/>
                          <a14:foregroundMark x1="30566" y1="20703" x2="16211" y2="41797"/>
                          <a14:foregroundMark x1="16211" y1="41797" x2="32129" y2="20410"/>
                          <a14:foregroundMark x1="32129" y1="20410" x2="47852" y2="59082"/>
                          <a14:foregroundMark x1="18750" y1="31641" x2="50293" y2="11621"/>
                          <a14:foregroundMark x1="50293" y1="11621" x2="78613" y2="34277"/>
                          <a14:foregroundMark x1="78613" y1="34277" x2="43848" y2="17969"/>
                          <a14:foregroundMark x1="43848" y1="17969" x2="19336" y2="26074"/>
                          <a14:foregroundMark x1="19336" y1="26074" x2="64648" y2="14941"/>
                          <a14:foregroundMark x1="64648" y1="14941" x2="76640" y2="17680"/>
                          <a14:foregroundMark x1="78906" y1="23242" x2="91211" y2="49512"/>
                          <a14:foregroundMark x1="91211" y1="49512" x2="86035" y2="29688"/>
                          <a14:foregroundMark x1="85547" y1="40234" x2="56641" y2="28320"/>
                          <a14:foregroundMark x1="56641" y1="28320" x2="28418" y2="29590"/>
                          <a14:foregroundMark x1="28418" y1="29590" x2="15918" y2="63867"/>
                          <a14:foregroundMark x1="15918" y1="63867" x2="32813" y2="85938"/>
                          <a14:foregroundMark x1="32813" y1="85938" x2="55566" y2="88086"/>
                          <a14:foregroundMark x1="14310" y1="71289" x2="15527" y2="73047"/>
                          <a14:foregroundMark x1="72559" y1="80859" x2="59863" y2="58398"/>
                          <a14:foregroundMark x1="59863" y1="58398" x2="84180" y2="71387"/>
                          <a14:foregroundMark x1="84180" y1="71387" x2="62598" y2="49023"/>
                          <a14:foregroundMark x1="62598" y1="49023" x2="71973" y2="60742"/>
                          <a14:foregroundMark x1="62598" y1="57422" x2="61230" y2="57715"/>
                          <a14:foregroundMark x1="69336" y1="47656" x2="66406" y2="51074"/>
                          <a14:foregroundMark x1="73438" y1="49805" x2="83496" y2="49316"/>
                          <a14:foregroundMark x1="52344" y1="43945" x2="55859" y2="52734"/>
                          <a14:foregroundMark x1="59766" y1="52051" x2="64258" y2="78125"/>
                          <a14:foregroundMark x1="64258" y1="78125" x2="64551" y2="77734"/>
                          <a14:foregroundMark x1="59082" y1="64941" x2="56738" y2="66504"/>
                          <a14:foregroundMark x1="84766" y1="72559" x2="79883" y2="79688"/>
                          <a14:foregroundMark x1="69824" y1="83008" x2="41797" y2="84570"/>
                          <a14:foregroundMark x1="41797" y1="84570" x2="40039" y2="85449"/>
                          <a14:foregroundMark x1="42480" y1="89941" x2="61035" y2="87793"/>
                          <a14:foregroundMark x1="32617" y1="32227" x2="35352" y2="42383"/>
                          <a14:foregroundMark x1="18555" y1="33398" x2="11328" y2="60352"/>
                          <a14:foregroundMark x1="11328" y1="60352" x2="11230" y2="39355"/>
                          <a14:foregroundMark x1="8496" y1="44043" x2="10059" y2="59668"/>
                          <a14:foregroundMark x1="14783" y1="71520" x2="19238" y2="76172"/>
                          <a14:foregroundMark x1="10449" y1="66992" x2="12522" y2="69156"/>
                          <a14:foregroundMark x1="23047" y1="60840" x2="62305" y2="56836"/>
                          <a14:foregroundMark x1="58398" y1="54883" x2="65625" y2="75586"/>
                          <a14:foregroundMark x1="77734" y1="53320" x2="79492" y2="57910"/>
                          <a14:foregroundMark x1="86426" y1="60742" x2="81055" y2="67480"/>
                          <a14:foregroundMark x1="60742" y1="64648" x2="60449" y2="75879"/>
                          <a14:foregroundMark x1="57129" y1="63867" x2="56348" y2="66309"/>
                          <a14:foregroundMark x1="57617" y1="65039" x2="59082" y2="77637"/>
                          <a14:foregroundMark x1="58496" y1="75781" x2="63379" y2="78711"/>
                          <a14:backgroundMark x1="78613" y1="15918" x2="84082" y2="22559"/>
                          <a14:backgroundMark x1="85742" y1="19922" x2="76953" y2="16504"/>
                          <a14:backgroundMark x1="77734" y1="17090" x2="81055" y2="18848"/>
                          <a14:backgroundMark x1="83105" y1="18359" x2="88965" y2="21289"/>
                          <a14:backgroundMark x1="77148" y1="17188" x2="78711" y2="18262"/>
                          <a14:backgroundMark x1="46680" y1="93164" x2="56250" y2="93457"/>
                          <a14:backgroundMark x1="57910" y1="93555" x2="46191" y2="93945"/>
                          <a14:backgroundMark x1="63477" y1="93262" x2="45703" y2="93262"/>
                          <a14:backgroundMark x1="49414" y1="93555" x2="67480" y2="93945"/>
                          <a14:backgroundMark x1="9277" y1="66699" x2="11035" y2="69922"/>
                          <a14:backgroundMark x1="12891" y1="70313" x2="12988" y2="69727"/>
                          <a14:backgroundMark x1="13086" y1="69531" x2="13086" y2="71289"/>
                          <a14:backgroundMark x1="12598" y1="69141" x2="13281" y2="72461"/>
                          <a14:backgroundMark x1="13965" y1="69336" x2="13867" y2="71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946" t="-8135" r="9946" b="-8135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5377D4E0-CF1C-B19F-40C4-31E1226FD1F8}"/>
              </a:ext>
            </a:extLst>
          </p:cNvPr>
          <p:cNvSpPr/>
          <p:nvPr/>
        </p:nvSpPr>
        <p:spPr>
          <a:xfrm>
            <a:off x="8818870" y="8869531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Předcházet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8322D0-B967-9B3C-CD59-9E01D9330F4F}"/>
              </a:ext>
            </a:extLst>
          </p:cNvPr>
          <p:cNvSpPr>
            <a:spLocks noChangeAspect="1"/>
          </p:cNvSpPr>
          <p:nvPr/>
        </p:nvSpPr>
        <p:spPr>
          <a:xfrm>
            <a:off x="856572" y="2573169"/>
            <a:ext cx="2335563" cy="1609200"/>
          </a:xfrm>
          <a:prstGeom prst="round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758" b="91699" l="11719" r="88086">
                          <a14:foregroundMark x1="37012" y1="30371" x2="48730" y2="30762"/>
                          <a14:foregroundMark x1="54102" y1="30664" x2="62988" y2="29102"/>
                          <a14:foregroundMark x1="60156" y1="27246" x2="63770" y2="26953"/>
                          <a14:foregroundMark x1="46191" y1="26953" x2="46973" y2="28418"/>
                          <a14:foregroundMark x1="29785" y1="83105" x2="51465" y2="84473"/>
                          <a14:foregroundMark x1="51465" y1="84473" x2="72754" y2="83887"/>
                          <a14:foregroundMark x1="72754" y1="83887" x2="73047" y2="81738"/>
                          <a14:foregroundMark x1="38672" y1="87500" x2="47168" y2="87109"/>
                          <a14:foregroundMark x1="53418" y1="87109" x2="61230" y2="86426"/>
                          <a14:foregroundMark x1="29297" y1="60742" x2="33887" y2="65332"/>
                          <a14:foregroundMark x1="40820" y1="63477" x2="66992" y2="62012"/>
                          <a14:foregroundMark x1="66992" y1="62012" x2="58203" y2="43359"/>
                          <a14:foregroundMark x1="58203" y1="43359" x2="42285" y2="33105"/>
                          <a14:foregroundMark x1="28027" y1="63281" x2="29688" y2="64551"/>
                          <a14:foregroundMark x1="77441" y1="62793" x2="77148" y2="63770"/>
                          <a14:foregroundMark x1="58984" y1="76074" x2="64453" y2="72559"/>
                          <a14:foregroundMark x1="60547" y1="32813" x2="61523" y2="35254"/>
                          <a14:foregroundMark x1="40137" y1="90625" x2="45410" y2="90723"/>
                          <a14:foregroundMark x1="56348" y1="90234" x2="62207" y2="90625"/>
                          <a14:foregroundMark x1="58105" y1="91309" x2="58887" y2="91699"/>
                          <a14:foregroundMark x1="58147" y1="90988" x2="56641" y2="91113"/>
                          <a14:foregroundMark x1="62500" y1="90625" x2="58169" y2="90986"/>
                          <a14:foregroundMark x1="46094" y1="89063" x2="46094" y2="90723"/>
                          <a14:foregroundMark x1="39063" y1="87793" x2="49260" y2="87793"/>
                          <a14:backgroundMark x1="46191" y1="91895" x2="46191" y2="91895"/>
                          <a14:backgroundMark x1="46582" y1="91699" x2="45996" y2="91895"/>
                          <a14:backgroundMark x1="50977" y1="87598" x2="50781" y2="88770"/>
                          <a14:backgroundMark x1="56543" y1="93359" x2="57520" y2="92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79" t="-33848" r="-2379" b="-1148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F7100033-49F0-300C-8F48-D1B6620B6CFC}"/>
              </a:ext>
            </a:extLst>
          </p:cNvPr>
          <p:cNvSpPr/>
          <p:nvPr/>
        </p:nvSpPr>
        <p:spPr>
          <a:xfrm>
            <a:off x="538450" y="4182369"/>
            <a:ext cx="2971805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Pochopit</a:t>
            </a:r>
            <a:endParaRPr lang="cs-CZ" sz="4800" b="1" kern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9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1F9B-2824-93A0-9887-7008F51F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Finanční gramotnost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76C30-2DB5-9865-75C1-8C16E6A54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53D5-A583-7164-B36B-4E6D8ADA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91705F-C1D8-7C4E-A379-6B0B62B6E350}"/>
              </a:ext>
            </a:extLst>
          </p:cNvPr>
          <p:cNvSpPr/>
          <p:nvPr/>
        </p:nvSpPr>
        <p:spPr>
          <a:xfrm>
            <a:off x="3510255" y="2573169"/>
            <a:ext cx="2336810" cy="1610062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184" b="87500" l="9961" r="89844">
                          <a14:foregroundMark x1="36523" y1="26855" x2="36523" y2="26855"/>
                          <a14:foregroundMark x1="21094" y1="19043" x2="21094" y2="19043"/>
                          <a14:foregroundMark x1="32422" y1="20020" x2="32422" y2="20020"/>
                          <a14:foregroundMark x1="32324" y1="13281" x2="32324" y2="13281"/>
                          <a14:foregroundMark x1="52051" y1="17969" x2="52051" y2="17969"/>
                          <a14:foregroundMark x1="65723" y1="20117" x2="65723" y2="20117"/>
                          <a14:foregroundMark x1="79980" y1="35938" x2="79980" y2="35938"/>
                          <a14:foregroundMark x1="88672" y1="54980" x2="88672" y2="54980"/>
                          <a14:foregroundMark x1="58887" y1="45898" x2="58887" y2="45898"/>
                          <a14:foregroundMark x1="58594" y1="42188" x2="58594" y2="42188"/>
                          <a14:foregroundMark x1="62402" y1="57129" x2="62402" y2="57129"/>
                          <a14:foregroundMark x1="63574" y1="64355" x2="63574" y2="64355"/>
                          <a14:foregroundMark x1="76953" y1="58105" x2="76953" y2="58105"/>
                          <a14:foregroundMark x1="75684" y1="55566" x2="77344" y2="59473"/>
                          <a14:foregroundMark x1="76367" y1="56641" x2="77539" y2="58105"/>
                          <a14:foregroundMark x1="72070" y1="83008" x2="72070" y2="83008"/>
                          <a14:foregroundMark x1="80273" y1="79980" x2="80273" y2="79980"/>
                          <a14:foregroundMark x1="80469" y1="87500" x2="80469" y2="87500"/>
                          <a14:foregroundMark x1="35352" y1="79688" x2="35352" y2="79688"/>
                          <a14:foregroundMark x1="20703" y1="63770" x2="20703" y2="63770"/>
                          <a14:foregroundMark x1="21680" y1="56738" x2="21680" y2="56738"/>
                          <a14:foregroundMark x1="23633" y1="45508" x2="23633" y2="45508"/>
                          <a14:foregroundMark x1="22754" y1="42578" x2="22754" y2="42578"/>
                          <a14:foregroundMark x1="33398" y1="45801" x2="33105" y2="46289"/>
                          <a14:foregroundMark x1="35938" y1="53027" x2="35449" y2="52637"/>
                          <a14:foregroundMark x1="25781" y1="57617" x2="25781" y2="57617"/>
                          <a14:foregroundMark x1="19727" y1="67090" x2="21191" y2="67285"/>
                          <a14:foregroundMark x1="24121" y1="71094" x2="24121" y2="71094"/>
                          <a14:foregroundMark x1="23926" y1="74707" x2="24414" y2="74707"/>
                          <a14:foregroundMark x1="36230" y1="75391" x2="36230" y2="75391"/>
                          <a14:foregroundMark x1="38184" y1="75879" x2="38184" y2="75879"/>
                          <a14:foregroundMark x1="25293" y1="85352" x2="25293" y2="85352"/>
                          <a14:foregroundMark x1="38672" y1="46875" x2="38672" y2="46875"/>
                          <a14:foregroundMark x1="38672" y1="50781" x2="38672" y2="50781"/>
                          <a14:foregroundMark x1="37695" y1="49414" x2="37695" y2="49414"/>
                          <a14:foregroundMark x1="37891" y1="46094" x2="37891" y2="46094"/>
                          <a14:foregroundMark x1="38086" y1="50000" x2="38086" y2="50000"/>
                          <a14:foregroundMark x1="38086" y1="49512" x2="38086" y2="49512"/>
                          <a14:foregroundMark x1="38086" y1="46875" x2="38086" y2="46875"/>
                          <a14:foregroundMark x1="38086" y1="46777" x2="38086" y2="46777"/>
                          <a14:foregroundMark x1="38086" y1="46582" x2="38086" y2="46582"/>
                          <a14:foregroundMark x1="38086" y1="46484" x2="38086" y2="46484"/>
                          <a14:foregroundMark x1="21777" y1="52637" x2="21777" y2="52637"/>
                          <a14:foregroundMark x1="21387" y1="52539" x2="21387" y2="52539"/>
                          <a14:foregroundMark x1="21973" y1="52637" x2="21973" y2="52637"/>
                          <a14:foregroundMark x1="22461" y1="52637" x2="22461" y2="52637"/>
                          <a14:foregroundMark x1="21875" y1="52637" x2="21875" y2="52637"/>
                          <a14:foregroundMark x1="39355" y1="69922" x2="39355" y2="69922"/>
                          <a14:foregroundMark x1="43164" y1="67969" x2="43164" y2="67969"/>
                          <a14:backgroundMark x1="60254" y1="59375" x2="60254" y2="59375"/>
                          <a14:backgroundMark x1="63281" y1="65137" x2="63281" y2="65137"/>
                          <a14:backgroundMark x1="63574" y1="64355" x2="63574" y2="64355"/>
                          <a14:backgroundMark x1="63672" y1="64160" x2="63672" y2="64160"/>
                          <a14:backgroundMark x1="34082" y1="44336" x2="34082" y2="44336"/>
                          <a14:backgroundMark x1="38574" y1="48047" x2="38574" y2="48047"/>
                          <a14:backgroundMark x1="37988" y1="47559" x2="39941" y2="47949"/>
                          <a14:backgroundMark x1="37402" y1="47559" x2="40820" y2="48047"/>
                          <a14:backgroundMark x1="22852" y1="51563" x2="21973" y2="52148"/>
                          <a14:backgroundMark x1="25586" y1="59375" x2="25586" y2="59375"/>
                          <a14:backgroundMark x1="25293" y1="58984" x2="25293" y2="58984"/>
                          <a14:backgroundMark x1="38867" y1="51270" x2="38867" y2="51270"/>
                          <a14:backgroundMark x1="38672" y1="51074" x2="38672" y2="51074"/>
                          <a14:backgroundMark x1="38672" y1="50684" x2="38672" y2="50684"/>
                          <a14:backgroundMark x1="85059" y1="63281" x2="85059" y2="63281"/>
                          <a14:backgroundMark x1="84766" y1="62988" x2="84766" y2="62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865" t="-10371" r="6865" b="-10371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AE353D7E-A60F-D970-0E05-C10BF18737E9}"/>
              </a:ext>
            </a:extLst>
          </p:cNvPr>
          <p:cNvSpPr/>
          <p:nvPr/>
        </p:nvSpPr>
        <p:spPr>
          <a:xfrm>
            <a:off x="3510255" y="4191606"/>
            <a:ext cx="2336810" cy="648250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Plánovat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C892FA-37D0-9D4C-93C2-48BB40E137E7}"/>
              </a:ext>
            </a:extLst>
          </p:cNvPr>
          <p:cNvSpPr/>
          <p:nvPr/>
        </p:nvSpPr>
        <p:spPr>
          <a:xfrm>
            <a:off x="6165185" y="7259469"/>
            <a:ext cx="2336810" cy="1610062"/>
          </a:xfrm>
          <a:prstGeom prst="round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94" b="89355" l="9961" r="89844">
                          <a14:foregroundMark x1="57910" y1="25195" x2="57910" y2="25195"/>
                          <a14:foregroundMark x1="50977" y1="22559" x2="50977" y2="22559"/>
                          <a14:foregroundMark x1="54492" y1="8789" x2="54492" y2="8789"/>
                          <a14:foregroundMark x1="60449" y1="10352" x2="60449" y2="10352"/>
                          <a14:foregroundMark x1="64746" y1="11328" x2="64746" y2="11328"/>
                          <a14:foregroundMark x1="70410" y1="15234" x2="70410" y2="15234"/>
                          <a14:foregroundMark x1="46973" y1="8594" x2="46680" y2="8594"/>
                          <a14:foregroundMark x1="40625" y1="10059" x2="40625" y2="10059"/>
                          <a14:foregroundMark x1="31738" y1="15527" x2="31738" y2="15527"/>
                          <a14:foregroundMark x1="36133" y1="11816" x2="36133" y2="11816"/>
                          <a14:foregroundMark x1="23730" y1="18457" x2="23730" y2="18457"/>
                          <a14:foregroundMark x1="32227" y1="26855" x2="32227" y2="26855"/>
                          <a14:foregroundMark x1="15625" y1="31250" x2="15625" y2="31250"/>
                          <a14:foregroundMark x1="26270" y1="33887" x2="26270" y2="33887"/>
                          <a14:foregroundMark x1="25000" y1="36719" x2="25000" y2="36719"/>
                          <a14:foregroundMark x1="24512" y1="36523" x2="24512" y2="36523"/>
                          <a14:foregroundMark x1="16797" y1="44531" x2="16797" y2="44531"/>
                          <a14:foregroundMark x1="24609" y1="52051" x2="24609" y2="52051"/>
                          <a14:foregroundMark x1="13574" y1="55469" x2="13574" y2="55469"/>
                          <a14:foregroundMark x1="17871" y1="60742" x2="17871" y2="60742"/>
                          <a14:foregroundMark x1="27441" y1="60059" x2="27441" y2="60059"/>
                          <a14:foregroundMark x1="28613" y1="66602" x2="28613" y2="66602"/>
                          <a14:foregroundMark x1="34863" y1="67285" x2="34863" y2="67285"/>
                          <a14:foregroundMark x1="40234" y1="67383" x2="40234" y2="67383"/>
                          <a14:foregroundMark x1="43164" y1="67480" x2="43164" y2="67480"/>
                          <a14:foregroundMark x1="41406" y1="75684" x2="41406" y2="75684"/>
                          <a14:foregroundMark x1="62195" y1="59607" x2="62947" y2="59161"/>
                          <a14:foregroundMark x1="83301" y1="70117" x2="83301" y2="70117"/>
                          <a14:foregroundMark x1="83398" y1="82813" x2="83398" y2="82813"/>
                          <a14:foregroundMark x1="84082" y1="41992" x2="84082" y2="41992"/>
                          <a14:foregroundMark x1="83398" y1="31543" x2="83398" y2="31543"/>
                          <a14:foregroundMark x1="78809" y1="26758" x2="78809" y2="26758"/>
                          <a14:foregroundMark x1="72168" y1="41016" x2="72656" y2="40918"/>
                          <a14:foregroundMark x1="87891" y1="34570" x2="87891" y2="34570"/>
                          <a14:foregroundMark x1="87793" y1="34570" x2="87793" y2="34570"/>
                          <a14:foregroundMark x1="51270" y1="89355" x2="51270" y2="89355"/>
                          <a14:foregroundMark x1="37207" y1="80566" x2="37207" y2="80566"/>
                          <a14:foregroundMark x1="71094" y1="69141" x2="71094" y2="69141"/>
                          <a14:foregroundMark x1="69629" y1="65625" x2="69629" y2="65625"/>
                          <a14:foregroundMark x1="60254" y1="73242" x2="60254" y2="73242"/>
                          <a14:foregroundMark x1="62598" y1="77051" x2="62598" y2="77051"/>
                          <a14:foregroundMark x1="70801" y1="77148" x2="70801" y2="77148"/>
                          <a14:foregroundMark x1="72266" y1="73047" x2="72266" y2="73047"/>
                          <a14:backgroundMark x1="38281" y1="12305" x2="38281" y2="12305"/>
                          <a14:backgroundMark x1="38086" y1="11719" x2="38086" y2="11719"/>
                          <a14:backgroundMark x1="37988" y1="11328" x2="37988" y2="11328"/>
                          <a14:backgroundMark x1="37988" y1="11523" x2="37988" y2="12598"/>
                          <a14:backgroundMark x1="82910" y1="62207" x2="82910" y2="62207"/>
                          <a14:backgroundMark x1="83008" y1="61328" x2="83008" y2="61328"/>
                          <a14:backgroundMark x1="83789" y1="61133" x2="83789" y2="61133"/>
                          <a14:backgroundMark x1="83984" y1="60742" x2="84277" y2="62793"/>
                          <a14:backgroundMark x1="77734" y1="58887" x2="77734" y2="58887"/>
                          <a14:backgroundMark x1="69824" y1="59570" x2="69824" y2="59570"/>
                          <a14:backgroundMark x1="66504" y1="57422" x2="66504" y2="57422"/>
                          <a14:backgroundMark x1="63281" y1="60254" x2="63281" y2="60254"/>
                          <a14:backgroundMark x1="64551" y1="60547" x2="64746" y2="59180"/>
                          <a14:backgroundMark x1="66211" y1="57617" x2="66211" y2="57617"/>
                          <a14:backgroundMark x1="66113" y1="57617" x2="66113" y2="57617"/>
                          <a14:backgroundMark x1="65723" y1="58105" x2="65723" y2="58105"/>
                          <a14:backgroundMark x1="66504" y1="63672" x2="66504" y2="63672"/>
                          <a14:backgroundMark x1="71875" y1="63770" x2="71875" y2="63770"/>
                          <a14:backgroundMark x1="69531" y1="68262" x2="69531" y2="68262"/>
                          <a14:backgroundMark x1="66406" y1="68750" x2="66406" y2="68750"/>
                          <a14:backgroundMark x1="62793" y1="67383" x2="62793" y2="67383"/>
                          <a14:backgroundMark x1="61328" y1="62207" x2="61328" y2="62207"/>
                          <a14:backgroundMark x1="65625" y1="58008" x2="65625" y2="58008"/>
                          <a14:backgroundMark x1="65723" y1="57422" x2="65723" y2="57422"/>
                          <a14:backgroundMark x1="65430" y1="58008" x2="64355" y2="59570"/>
                          <a14:backgroundMark x1="62305" y1="60645" x2="66699" y2="56641"/>
                          <a14:backgroundMark x1="62793" y1="60547" x2="61426" y2="60547"/>
                          <a14:backgroundMark x1="63184" y1="60645" x2="61719" y2="61035"/>
                          <a14:backgroundMark x1="44922" y1="78613" x2="44922" y2="78613"/>
                          <a14:backgroundMark x1="25098" y1="26465" x2="25098" y2="26465"/>
                          <a14:backgroundMark x1="22168" y1="20703" x2="22168" y2="20703"/>
                          <a14:backgroundMark x1="44043" y1="79004" x2="46777" y2="78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405" t="-5898" r="8405" b="-589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E6C4ECDB-26EF-0EEC-ED11-70521D715C96}"/>
              </a:ext>
            </a:extLst>
          </p:cNvPr>
          <p:cNvSpPr/>
          <p:nvPr/>
        </p:nvSpPr>
        <p:spPr>
          <a:xfrm>
            <a:off x="6165185" y="8869531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Aplikovat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0326D9-71D7-8B79-A7AF-4AE3A903998B}"/>
              </a:ext>
            </a:extLst>
          </p:cNvPr>
          <p:cNvSpPr/>
          <p:nvPr/>
        </p:nvSpPr>
        <p:spPr>
          <a:xfrm>
            <a:off x="8818870" y="7259469"/>
            <a:ext cx="2336810" cy="1610062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426" b="89844" l="8496" r="91211">
                          <a14:foregroundMark x1="38672" y1="17578" x2="68555" y2="22266"/>
                          <a14:foregroundMark x1="68555" y1="22266" x2="87695" y2="56445"/>
                          <a14:foregroundMark x1="87695" y1="56445" x2="68750" y2="78809"/>
                          <a14:foregroundMark x1="68750" y1="78809" x2="33301" y2="79297"/>
                          <a14:foregroundMark x1="33301" y1="79297" x2="13574" y2="53027"/>
                          <a14:foregroundMark x1="13574" y1="53027" x2="36230" y2="65820"/>
                          <a14:foregroundMark x1="39063" y1="17090" x2="38672" y2="23340"/>
                          <a14:foregroundMark x1="31152" y1="18457" x2="31152" y2="18457"/>
                          <a14:foregroundMark x1="37695" y1="14941" x2="45801" y2="15234"/>
                          <a14:foregroundMark x1="37305" y1="21680" x2="34375" y2="15820"/>
                          <a14:foregroundMark x1="50781" y1="14551" x2="75781" y2="20703"/>
                          <a14:foregroundMark x1="75781" y1="20703" x2="79395" y2="29590"/>
                          <a14:foregroundMark x1="71680" y1="19238" x2="87305" y2="48145"/>
                          <a14:foregroundMark x1="87305" y1="48145" x2="42871" y2="34473"/>
                          <a14:foregroundMark x1="42871" y1="34473" x2="51953" y2="61426"/>
                          <a14:foregroundMark x1="51953" y1="61426" x2="29297" y2="76563"/>
                          <a14:foregroundMark x1="29297" y1="76563" x2="10938" y2="52344"/>
                          <a14:foregroundMark x1="10938" y1="52344" x2="40527" y2="19824"/>
                          <a14:foregroundMark x1="40527" y1="19824" x2="41797" y2="45215"/>
                          <a14:foregroundMark x1="41797" y1="45215" x2="62207" y2="87109"/>
                          <a14:foregroundMark x1="47559" y1="28027" x2="63574" y2="49316"/>
                          <a14:foregroundMark x1="63574" y1="49316" x2="65039" y2="37695"/>
                          <a14:foregroundMark x1="61816" y1="28320" x2="75977" y2="34375"/>
                          <a14:foregroundMark x1="55859" y1="16992" x2="30566" y2="20703"/>
                          <a14:foregroundMark x1="30566" y1="20703" x2="16211" y2="41797"/>
                          <a14:foregroundMark x1="16211" y1="41797" x2="32129" y2="20410"/>
                          <a14:foregroundMark x1="32129" y1="20410" x2="47852" y2="59082"/>
                          <a14:foregroundMark x1="18750" y1="31641" x2="50293" y2="11621"/>
                          <a14:foregroundMark x1="50293" y1="11621" x2="78613" y2="34277"/>
                          <a14:foregroundMark x1="78613" y1="34277" x2="43848" y2="17969"/>
                          <a14:foregroundMark x1="43848" y1="17969" x2="19336" y2="26074"/>
                          <a14:foregroundMark x1="19336" y1="26074" x2="64648" y2="14941"/>
                          <a14:foregroundMark x1="64648" y1="14941" x2="76640" y2="17680"/>
                          <a14:foregroundMark x1="78906" y1="23242" x2="91211" y2="49512"/>
                          <a14:foregroundMark x1="91211" y1="49512" x2="86035" y2="29688"/>
                          <a14:foregroundMark x1="85547" y1="40234" x2="56641" y2="28320"/>
                          <a14:foregroundMark x1="56641" y1="28320" x2="28418" y2="29590"/>
                          <a14:foregroundMark x1="28418" y1="29590" x2="15918" y2="63867"/>
                          <a14:foregroundMark x1="15918" y1="63867" x2="32813" y2="85938"/>
                          <a14:foregroundMark x1="32813" y1="85938" x2="55566" y2="88086"/>
                          <a14:foregroundMark x1="14310" y1="71289" x2="15527" y2="73047"/>
                          <a14:foregroundMark x1="72559" y1="80859" x2="59863" y2="58398"/>
                          <a14:foregroundMark x1="59863" y1="58398" x2="84180" y2="71387"/>
                          <a14:foregroundMark x1="84180" y1="71387" x2="62598" y2="49023"/>
                          <a14:foregroundMark x1="62598" y1="49023" x2="71973" y2="60742"/>
                          <a14:foregroundMark x1="62598" y1="57422" x2="61230" y2="57715"/>
                          <a14:foregroundMark x1="69336" y1="47656" x2="66406" y2="51074"/>
                          <a14:foregroundMark x1="73438" y1="49805" x2="83496" y2="49316"/>
                          <a14:foregroundMark x1="52344" y1="43945" x2="55859" y2="52734"/>
                          <a14:foregroundMark x1="59766" y1="52051" x2="64258" y2="78125"/>
                          <a14:foregroundMark x1="64258" y1="78125" x2="64551" y2="77734"/>
                          <a14:foregroundMark x1="59082" y1="64941" x2="56738" y2="66504"/>
                          <a14:foregroundMark x1="84766" y1="72559" x2="79883" y2="79688"/>
                          <a14:foregroundMark x1="69824" y1="83008" x2="41797" y2="84570"/>
                          <a14:foregroundMark x1="41797" y1="84570" x2="40039" y2="85449"/>
                          <a14:foregroundMark x1="42480" y1="89941" x2="61035" y2="87793"/>
                          <a14:foregroundMark x1="32617" y1="32227" x2="35352" y2="42383"/>
                          <a14:foregroundMark x1="18555" y1="33398" x2="11328" y2="60352"/>
                          <a14:foregroundMark x1="11328" y1="60352" x2="11230" y2="39355"/>
                          <a14:foregroundMark x1="8496" y1="44043" x2="10059" y2="59668"/>
                          <a14:foregroundMark x1="14783" y1="71520" x2="19238" y2="76172"/>
                          <a14:foregroundMark x1="10449" y1="66992" x2="12522" y2="69156"/>
                          <a14:foregroundMark x1="23047" y1="60840" x2="62305" y2="56836"/>
                          <a14:foregroundMark x1="58398" y1="54883" x2="65625" y2="75586"/>
                          <a14:foregroundMark x1="77734" y1="53320" x2="79492" y2="57910"/>
                          <a14:foregroundMark x1="86426" y1="60742" x2="81055" y2="67480"/>
                          <a14:foregroundMark x1="60742" y1="64648" x2="60449" y2="75879"/>
                          <a14:foregroundMark x1="57129" y1="63867" x2="56348" y2="66309"/>
                          <a14:foregroundMark x1="57617" y1="65039" x2="59082" y2="77637"/>
                          <a14:foregroundMark x1="58496" y1="75781" x2="63379" y2="78711"/>
                          <a14:backgroundMark x1="78613" y1="15918" x2="84082" y2="22559"/>
                          <a14:backgroundMark x1="85742" y1="19922" x2="76953" y2="16504"/>
                          <a14:backgroundMark x1="77734" y1="17090" x2="81055" y2="18848"/>
                          <a14:backgroundMark x1="83105" y1="18359" x2="88965" y2="21289"/>
                          <a14:backgroundMark x1="77148" y1="17188" x2="78711" y2="18262"/>
                          <a14:backgroundMark x1="46680" y1="93164" x2="56250" y2="93457"/>
                          <a14:backgroundMark x1="57910" y1="93555" x2="46191" y2="93945"/>
                          <a14:backgroundMark x1="63477" y1="93262" x2="45703" y2="93262"/>
                          <a14:backgroundMark x1="49414" y1="93555" x2="67480" y2="93945"/>
                          <a14:backgroundMark x1="9277" y1="66699" x2="11035" y2="69922"/>
                          <a14:backgroundMark x1="12891" y1="70313" x2="12988" y2="69727"/>
                          <a14:backgroundMark x1="13086" y1="69531" x2="13086" y2="71289"/>
                          <a14:backgroundMark x1="12598" y1="69141" x2="13281" y2="72461"/>
                          <a14:backgroundMark x1="13965" y1="69336" x2="13867" y2="71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946" t="-8135" r="9946" b="-8135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5377D4E0-CF1C-B19F-40C4-31E1226FD1F8}"/>
              </a:ext>
            </a:extLst>
          </p:cNvPr>
          <p:cNvSpPr/>
          <p:nvPr/>
        </p:nvSpPr>
        <p:spPr>
          <a:xfrm>
            <a:off x="8818870" y="8869531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Předcházet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8322D0-B967-9B3C-CD59-9E01D9330F4F}"/>
              </a:ext>
            </a:extLst>
          </p:cNvPr>
          <p:cNvSpPr>
            <a:spLocks noChangeAspect="1"/>
          </p:cNvSpPr>
          <p:nvPr/>
        </p:nvSpPr>
        <p:spPr>
          <a:xfrm>
            <a:off x="856572" y="2573169"/>
            <a:ext cx="2335563" cy="1609200"/>
          </a:xfrm>
          <a:prstGeom prst="round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758" b="91699" l="11719" r="88086">
                          <a14:foregroundMark x1="37012" y1="30371" x2="48730" y2="30762"/>
                          <a14:foregroundMark x1="54102" y1="30664" x2="62988" y2="29102"/>
                          <a14:foregroundMark x1="60156" y1="27246" x2="63770" y2="26953"/>
                          <a14:foregroundMark x1="46191" y1="26953" x2="46973" y2="28418"/>
                          <a14:foregroundMark x1="29785" y1="83105" x2="51465" y2="84473"/>
                          <a14:foregroundMark x1="51465" y1="84473" x2="72754" y2="83887"/>
                          <a14:foregroundMark x1="72754" y1="83887" x2="73047" y2="81738"/>
                          <a14:foregroundMark x1="38672" y1="87500" x2="47168" y2="87109"/>
                          <a14:foregroundMark x1="53418" y1="87109" x2="61230" y2="86426"/>
                          <a14:foregroundMark x1="29297" y1="60742" x2="33887" y2="65332"/>
                          <a14:foregroundMark x1="40820" y1="63477" x2="66992" y2="62012"/>
                          <a14:foregroundMark x1="66992" y1="62012" x2="58203" y2="43359"/>
                          <a14:foregroundMark x1="58203" y1="43359" x2="42285" y2="33105"/>
                          <a14:foregroundMark x1="28027" y1="63281" x2="29688" y2="64551"/>
                          <a14:foregroundMark x1="77441" y1="62793" x2="77148" y2="63770"/>
                          <a14:foregroundMark x1="58984" y1="76074" x2="64453" y2="72559"/>
                          <a14:foregroundMark x1="60547" y1="32813" x2="61523" y2="35254"/>
                          <a14:foregroundMark x1="40137" y1="90625" x2="45410" y2="90723"/>
                          <a14:foregroundMark x1="56348" y1="90234" x2="62207" y2="90625"/>
                          <a14:foregroundMark x1="58105" y1="91309" x2="58887" y2="91699"/>
                          <a14:foregroundMark x1="58147" y1="90988" x2="56641" y2="91113"/>
                          <a14:foregroundMark x1="62500" y1="90625" x2="58169" y2="90986"/>
                          <a14:foregroundMark x1="46094" y1="89063" x2="46094" y2="90723"/>
                          <a14:foregroundMark x1="39063" y1="87793" x2="49260" y2="87793"/>
                          <a14:backgroundMark x1="46191" y1="91895" x2="46191" y2="91895"/>
                          <a14:backgroundMark x1="46582" y1="91699" x2="45996" y2="91895"/>
                          <a14:backgroundMark x1="50977" y1="87598" x2="50781" y2="88770"/>
                          <a14:backgroundMark x1="56543" y1="93359" x2="57520" y2="92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79" t="-33848" r="-2379" b="-1148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F7100033-49F0-300C-8F48-D1B6620B6CFC}"/>
              </a:ext>
            </a:extLst>
          </p:cNvPr>
          <p:cNvSpPr/>
          <p:nvPr/>
        </p:nvSpPr>
        <p:spPr>
          <a:xfrm>
            <a:off x="538450" y="4191604"/>
            <a:ext cx="2971805" cy="1609199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Pochopit</a:t>
            </a:r>
            <a:endParaRPr lang="cs-CZ" sz="4800" b="1" kern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92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1F9B-2824-93A0-9887-7008F51F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Finanční gramotnost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4D0EC7-C421-9606-8C4D-CB4AE145E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53D5-A583-7164-B36B-4E6D8ADA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91705F-C1D8-7C4E-A379-6B0B62B6E350}"/>
              </a:ext>
            </a:extLst>
          </p:cNvPr>
          <p:cNvSpPr/>
          <p:nvPr/>
        </p:nvSpPr>
        <p:spPr>
          <a:xfrm>
            <a:off x="3510255" y="2573169"/>
            <a:ext cx="2336810" cy="1610062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184" b="87500" l="9961" r="89844">
                          <a14:foregroundMark x1="36523" y1="26855" x2="36523" y2="26855"/>
                          <a14:foregroundMark x1="21094" y1="19043" x2="21094" y2="19043"/>
                          <a14:foregroundMark x1="32422" y1="20020" x2="32422" y2="20020"/>
                          <a14:foregroundMark x1="32324" y1="13281" x2="32324" y2="13281"/>
                          <a14:foregroundMark x1="52051" y1="17969" x2="52051" y2="17969"/>
                          <a14:foregroundMark x1="65723" y1="20117" x2="65723" y2="20117"/>
                          <a14:foregroundMark x1="79980" y1="35938" x2="79980" y2="35938"/>
                          <a14:foregroundMark x1="88672" y1="54980" x2="88672" y2="54980"/>
                          <a14:foregroundMark x1="58887" y1="45898" x2="58887" y2="45898"/>
                          <a14:foregroundMark x1="58594" y1="42188" x2="58594" y2="42188"/>
                          <a14:foregroundMark x1="62402" y1="57129" x2="62402" y2="57129"/>
                          <a14:foregroundMark x1="63574" y1="64355" x2="63574" y2="64355"/>
                          <a14:foregroundMark x1="76953" y1="58105" x2="76953" y2="58105"/>
                          <a14:foregroundMark x1="75684" y1="55566" x2="77344" y2="59473"/>
                          <a14:foregroundMark x1="76367" y1="56641" x2="77539" y2="58105"/>
                          <a14:foregroundMark x1="72070" y1="83008" x2="72070" y2="83008"/>
                          <a14:foregroundMark x1="80273" y1="79980" x2="80273" y2="79980"/>
                          <a14:foregroundMark x1="80469" y1="87500" x2="80469" y2="87500"/>
                          <a14:foregroundMark x1="35352" y1="79688" x2="35352" y2="79688"/>
                          <a14:foregroundMark x1="20703" y1="63770" x2="20703" y2="63770"/>
                          <a14:foregroundMark x1="21680" y1="56738" x2="21680" y2="56738"/>
                          <a14:foregroundMark x1="23633" y1="45508" x2="23633" y2="45508"/>
                          <a14:foregroundMark x1="22754" y1="42578" x2="22754" y2="42578"/>
                          <a14:foregroundMark x1="33398" y1="45801" x2="33105" y2="46289"/>
                          <a14:foregroundMark x1="35938" y1="53027" x2="35449" y2="52637"/>
                          <a14:foregroundMark x1="25781" y1="57617" x2="25781" y2="57617"/>
                          <a14:foregroundMark x1="19727" y1="67090" x2="21191" y2="67285"/>
                          <a14:foregroundMark x1="24121" y1="71094" x2="24121" y2="71094"/>
                          <a14:foregroundMark x1="23926" y1="74707" x2="24414" y2="74707"/>
                          <a14:foregroundMark x1="36230" y1="75391" x2="36230" y2="75391"/>
                          <a14:foregroundMark x1="38184" y1="75879" x2="38184" y2="75879"/>
                          <a14:foregroundMark x1="25293" y1="85352" x2="25293" y2="85352"/>
                          <a14:foregroundMark x1="38672" y1="46875" x2="38672" y2="46875"/>
                          <a14:foregroundMark x1="38672" y1="50781" x2="38672" y2="50781"/>
                          <a14:foregroundMark x1="37695" y1="49414" x2="37695" y2="49414"/>
                          <a14:foregroundMark x1="37891" y1="46094" x2="37891" y2="46094"/>
                          <a14:foregroundMark x1="38086" y1="50000" x2="38086" y2="50000"/>
                          <a14:foregroundMark x1="38086" y1="49512" x2="38086" y2="49512"/>
                          <a14:foregroundMark x1="38086" y1="46875" x2="38086" y2="46875"/>
                          <a14:foregroundMark x1="38086" y1="46777" x2="38086" y2="46777"/>
                          <a14:foregroundMark x1="38086" y1="46582" x2="38086" y2="46582"/>
                          <a14:foregroundMark x1="38086" y1="46484" x2="38086" y2="46484"/>
                          <a14:foregroundMark x1="21777" y1="52637" x2="21777" y2="52637"/>
                          <a14:foregroundMark x1="21387" y1="52539" x2="21387" y2="52539"/>
                          <a14:foregroundMark x1="21973" y1="52637" x2="21973" y2="52637"/>
                          <a14:foregroundMark x1="22461" y1="52637" x2="22461" y2="52637"/>
                          <a14:foregroundMark x1="21875" y1="52637" x2="21875" y2="52637"/>
                          <a14:foregroundMark x1="39355" y1="69922" x2="39355" y2="69922"/>
                          <a14:foregroundMark x1="43164" y1="67969" x2="43164" y2="67969"/>
                          <a14:backgroundMark x1="60254" y1="59375" x2="60254" y2="59375"/>
                          <a14:backgroundMark x1="63281" y1="65137" x2="63281" y2="65137"/>
                          <a14:backgroundMark x1="63574" y1="64355" x2="63574" y2="64355"/>
                          <a14:backgroundMark x1="63672" y1="64160" x2="63672" y2="64160"/>
                          <a14:backgroundMark x1="34082" y1="44336" x2="34082" y2="44336"/>
                          <a14:backgroundMark x1="38574" y1="48047" x2="38574" y2="48047"/>
                          <a14:backgroundMark x1="37988" y1="47559" x2="39941" y2="47949"/>
                          <a14:backgroundMark x1="37402" y1="47559" x2="40820" y2="48047"/>
                          <a14:backgroundMark x1="22852" y1="51563" x2="21973" y2="52148"/>
                          <a14:backgroundMark x1="25586" y1="59375" x2="25586" y2="59375"/>
                          <a14:backgroundMark x1="25293" y1="58984" x2="25293" y2="58984"/>
                          <a14:backgroundMark x1="38867" y1="51270" x2="38867" y2="51270"/>
                          <a14:backgroundMark x1="38672" y1="51074" x2="38672" y2="51074"/>
                          <a14:backgroundMark x1="38672" y1="50684" x2="38672" y2="50684"/>
                          <a14:backgroundMark x1="85059" y1="63281" x2="85059" y2="63281"/>
                          <a14:backgroundMark x1="84766" y1="62988" x2="84766" y2="62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865" t="-10371" r="6865" b="-10371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AE353D7E-A60F-D970-0E05-C10BF18737E9}"/>
              </a:ext>
            </a:extLst>
          </p:cNvPr>
          <p:cNvSpPr/>
          <p:nvPr/>
        </p:nvSpPr>
        <p:spPr>
          <a:xfrm>
            <a:off x="3510255" y="4183200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Plánovat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C892FA-37D0-9D4C-93C2-48BB40E137E7}"/>
              </a:ext>
            </a:extLst>
          </p:cNvPr>
          <p:cNvSpPr/>
          <p:nvPr/>
        </p:nvSpPr>
        <p:spPr>
          <a:xfrm>
            <a:off x="6163940" y="2585869"/>
            <a:ext cx="2336810" cy="1610062"/>
          </a:xfrm>
          <a:prstGeom prst="round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94" b="89355" l="9961" r="89844">
                          <a14:foregroundMark x1="57910" y1="25195" x2="57910" y2="25195"/>
                          <a14:foregroundMark x1="50977" y1="22559" x2="50977" y2="22559"/>
                          <a14:foregroundMark x1="54492" y1="8789" x2="54492" y2="8789"/>
                          <a14:foregroundMark x1="60449" y1="10352" x2="60449" y2="10352"/>
                          <a14:foregroundMark x1="64746" y1="11328" x2="64746" y2="11328"/>
                          <a14:foregroundMark x1="70410" y1="15234" x2="70410" y2="15234"/>
                          <a14:foregroundMark x1="46973" y1="8594" x2="46680" y2="8594"/>
                          <a14:foregroundMark x1="40625" y1="10059" x2="40625" y2="10059"/>
                          <a14:foregroundMark x1="31738" y1="15527" x2="31738" y2="15527"/>
                          <a14:foregroundMark x1="36133" y1="11816" x2="36133" y2="11816"/>
                          <a14:foregroundMark x1="23730" y1="18457" x2="23730" y2="18457"/>
                          <a14:foregroundMark x1="32227" y1="26855" x2="32227" y2="26855"/>
                          <a14:foregroundMark x1="15625" y1="31250" x2="15625" y2="31250"/>
                          <a14:foregroundMark x1="26270" y1="33887" x2="26270" y2="33887"/>
                          <a14:foregroundMark x1="25000" y1="36719" x2="25000" y2="36719"/>
                          <a14:foregroundMark x1="24512" y1="36523" x2="24512" y2="36523"/>
                          <a14:foregroundMark x1="16797" y1="44531" x2="16797" y2="44531"/>
                          <a14:foregroundMark x1="24609" y1="52051" x2="24609" y2="52051"/>
                          <a14:foregroundMark x1="13574" y1="55469" x2="13574" y2="55469"/>
                          <a14:foregroundMark x1="17871" y1="60742" x2="17871" y2="60742"/>
                          <a14:foregroundMark x1="27441" y1="60059" x2="27441" y2="60059"/>
                          <a14:foregroundMark x1="28613" y1="66602" x2="28613" y2="66602"/>
                          <a14:foregroundMark x1="34863" y1="67285" x2="34863" y2="67285"/>
                          <a14:foregroundMark x1="40234" y1="67383" x2="40234" y2="67383"/>
                          <a14:foregroundMark x1="43164" y1="67480" x2="43164" y2="67480"/>
                          <a14:foregroundMark x1="41406" y1="75684" x2="41406" y2="75684"/>
                          <a14:foregroundMark x1="62195" y1="59607" x2="62947" y2="59161"/>
                          <a14:foregroundMark x1="83301" y1="70117" x2="83301" y2="70117"/>
                          <a14:foregroundMark x1="83398" y1="82813" x2="83398" y2="82813"/>
                          <a14:foregroundMark x1="84082" y1="41992" x2="84082" y2="41992"/>
                          <a14:foregroundMark x1="83398" y1="31543" x2="83398" y2="31543"/>
                          <a14:foregroundMark x1="78809" y1="26758" x2="78809" y2="26758"/>
                          <a14:foregroundMark x1="72168" y1="41016" x2="72656" y2="40918"/>
                          <a14:foregroundMark x1="87891" y1="34570" x2="87891" y2="34570"/>
                          <a14:foregroundMark x1="87793" y1="34570" x2="87793" y2="34570"/>
                          <a14:foregroundMark x1="51270" y1="89355" x2="51270" y2="89355"/>
                          <a14:foregroundMark x1="37207" y1="80566" x2="37207" y2="80566"/>
                          <a14:foregroundMark x1="71094" y1="69141" x2="71094" y2="69141"/>
                          <a14:foregroundMark x1="69629" y1="65625" x2="69629" y2="65625"/>
                          <a14:foregroundMark x1="60254" y1="73242" x2="60254" y2="73242"/>
                          <a14:foregroundMark x1="62598" y1="77051" x2="62598" y2="77051"/>
                          <a14:foregroundMark x1="70801" y1="77148" x2="70801" y2="77148"/>
                          <a14:foregroundMark x1="72266" y1="73047" x2="72266" y2="73047"/>
                          <a14:backgroundMark x1="38281" y1="12305" x2="38281" y2="12305"/>
                          <a14:backgroundMark x1="38086" y1="11719" x2="38086" y2="11719"/>
                          <a14:backgroundMark x1="37988" y1="11328" x2="37988" y2="11328"/>
                          <a14:backgroundMark x1="37988" y1="11523" x2="37988" y2="12598"/>
                          <a14:backgroundMark x1="82910" y1="62207" x2="82910" y2="62207"/>
                          <a14:backgroundMark x1="83008" y1="61328" x2="83008" y2="61328"/>
                          <a14:backgroundMark x1="83789" y1="61133" x2="83789" y2="61133"/>
                          <a14:backgroundMark x1="83984" y1="60742" x2="84277" y2="62793"/>
                          <a14:backgroundMark x1="77734" y1="58887" x2="77734" y2="58887"/>
                          <a14:backgroundMark x1="69824" y1="59570" x2="69824" y2="59570"/>
                          <a14:backgroundMark x1="66504" y1="57422" x2="66504" y2="57422"/>
                          <a14:backgroundMark x1="63281" y1="60254" x2="63281" y2="60254"/>
                          <a14:backgroundMark x1="64551" y1="60547" x2="64746" y2="59180"/>
                          <a14:backgroundMark x1="66211" y1="57617" x2="66211" y2="57617"/>
                          <a14:backgroundMark x1="66113" y1="57617" x2="66113" y2="57617"/>
                          <a14:backgroundMark x1="65723" y1="58105" x2="65723" y2="58105"/>
                          <a14:backgroundMark x1="66504" y1="63672" x2="66504" y2="63672"/>
                          <a14:backgroundMark x1="71875" y1="63770" x2="71875" y2="63770"/>
                          <a14:backgroundMark x1="69531" y1="68262" x2="69531" y2="68262"/>
                          <a14:backgroundMark x1="66406" y1="68750" x2="66406" y2="68750"/>
                          <a14:backgroundMark x1="62793" y1="67383" x2="62793" y2="67383"/>
                          <a14:backgroundMark x1="61328" y1="62207" x2="61328" y2="62207"/>
                          <a14:backgroundMark x1="65625" y1="58008" x2="65625" y2="58008"/>
                          <a14:backgroundMark x1="65723" y1="57422" x2="65723" y2="57422"/>
                          <a14:backgroundMark x1="65430" y1="58008" x2="64355" y2="59570"/>
                          <a14:backgroundMark x1="62305" y1="60645" x2="66699" y2="56641"/>
                          <a14:backgroundMark x1="62793" y1="60547" x2="61426" y2="60547"/>
                          <a14:backgroundMark x1="63184" y1="60645" x2="61719" y2="61035"/>
                          <a14:backgroundMark x1="44922" y1="78613" x2="44922" y2="78613"/>
                          <a14:backgroundMark x1="25098" y1="26465" x2="25098" y2="26465"/>
                          <a14:backgroundMark x1="22168" y1="20703" x2="22168" y2="20703"/>
                          <a14:backgroundMark x1="44043" y1="79004" x2="46777" y2="78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405" t="-5898" r="8405" b="-589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E6C4ECDB-26EF-0EEC-ED11-70521D715C96}"/>
              </a:ext>
            </a:extLst>
          </p:cNvPr>
          <p:cNvSpPr/>
          <p:nvPr/>
        </p:nvSpPr>
        <p:spPr>
          <a:xfrm>
            <a:off x="6163940" y="4183200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Aplikovat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0326D9-71D7-8B79-A7AF-4AE3A903998B}"/>
              </a:ext>
            </a:extLst>
          </p:cNvPr>
          <p:cNvSpPr/>
          <p:nvPr/>
        </p:nvSpPr>
        <p:spPr>
          <a:xfrm>
            <a:off x="8818870" y="7259469"/>
            <a:ext cx="2336810" cy="1610062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426" b="89844" l="8496" r="91211">
                          <a14:foregroundMark x1="38672" y1="17578" x2="68555" y2="22266"/>
                          <a14:foregroundMark x1="68555" y1="22266" x2="87695" y2="56445"/>
                          <a14:foregroundMark x1="87695" y1="56445" x2="68750" y2="78809"/>
                          <a14:foregroundMark x1="68750" y1="78809" x2="33301" y2="79297"/>
                          <a14:foregroundMark x1="33301" y1="79297" x2="13574" y2="53027"/>
                          <a14:foregroundMark x1="13574" y1="53027" x2="36230" y2="65820"/>
                          <a14:foregroundMark x1="39063" y1="17090" x2="38672" y2="23340"/>
                          <a14:foregroundMark x1="31152" y1="18457" x2="31152" y2="18457"/>
                          <a14:foregroundMark x1="37695" y1="14941" x2="45801" y2="15234"/>
                          <a14:foregroundMark x1="37305" y1="21680" x2="34375" y2="15820"/>
                          <a14:foregroundMark x1="50781" y1="14551" x2="75781" y2="20703"/>
                          <a14:foregroundMark x1="75781" y1="20703" x2="79395" y2="29590"/>
                          <a14:foregroundMark x1="71680" y1="19238" x2="87305" y2="48145"/>
                          <a14:foregroundMark x1="87305" y1="48145" x2="42871" y2="34473"/>
                          <a14:foregroundMark x1="42871" y1="34473" x2="51953" y2="61426"/>
                          <a14:foregroundMark x1="51953" y1="61426" x2="29297" y2="76563"/>
                          <a14:foregroundMark x1="29297" y1="76563" x2="10938" y2="52344"/>
                          <a14:foregroundMark x1="10938" y1="52344" x2="40527" y2="19824"/>
                          <a14:foregroundMark x1="40527" y1="19824" x2="41797" y2="45215"/>
                          <a14:foregroundMark x1="41797" y1="45215" x2="62207" y2="87109"/>
                          <a14:foregroundMark x1="47559" y1="28027" x2="63574" y2="49316"/>
                          <a14:foregroundMark x1="63574" y1="49316" x2="65039" y2="37695"/>
                          <a14:foregroundMark x1="61816" y1="28320" x2="75977" y2="34375"/>
                          <a14:foregroundMark x1="55859" y1="16992" x2="30566" y2="20703"/>
                          <a14:foregroundMark x1="30566" y1="20703" x2="16211" y2="41797"/>
                          <a14:foregroundMark x1="16211" y1="41797" x2="32129" y2="20410"/>
                          <a14:foregroundMark x1="32129" y1="20410" x2="47852" y2="59082"/>
                          <a14:foregroundMark x1="18750" y1="31641" x2="50293" y2="11621"/>
                          <a14:foregroundMark x1="50293" y1="11621" x2="78613" y2="34277"/>
                          <a14:foregroundMark x1="78613" y1="34277" x2="43848" y2="17969"/>
                          <a14:foregroundMark x1="43848" y1="17969" x2="19336" y2="26074"/>
                          <a14:foregroundMark x1="19336" y1="26074" x2="64648" y2="14941"/>
                          <a14:foregroundMark x1="64648" y1="14941" x2="76640" y2="17680"/>
                          <a14:foregroundMark x1="78906" y1="23242" x2="91211" y2="49512"/>
                          <a14:foregroundMark x1="91211" y1="49512" x2="86035" y2="29688"/>
                          <a14:foregroundMark x1="85547" y1="40234" x2="56641" y2="28320"/>
                          <a14:foregroundMark x1="56641" y1="28320" x2="28418" y2="29590"/>
                          <a14:foregroundMark x1="28418" y1="29590" x2="15918" y2="63867"/>
                          <a14:foregroundMark x1="15918" y1="63867" x2="32813" y2="85938"/>
                          <a14:foregroundMark x1="32813" y1="85938" x2="55566" y2="88086"/>
                          <a14:foregroundMark x1="14310" y1="71289" x2="15527" y2="73047"/>
                          <a14:foregroundMark x1="72559" y1="80859" x2="59863" y2="58398"/>
                          <a14:foregroundMark x1="59863" y1="58398" x2="84180" y2="71387"/>
                          <a14:foregroundMark x1="84180" y1="71387" x2="62598" y2="49023"/>
                          <a14:foregroundMark x1="62598" y1="49023" x2="71973" y2="60742"/>
                          <a14:foregroundMark x1="62598" y1="57422" x2="61230" y2="57715"/>
                          <a14:foregroundMark x1="69336" y1="47656" x2="66406" y2="51074"/>
                          <a14:foregroundMark x1="73438" y1="49805" x2="83496" y2="49316"/>
                          <a14:foregroundMark x1="52344" y1="43945" x2="55859" y2="52734"/>
                          <a14:foregroundMark x1="59766" y1="52051" x2="64258" y2="78125"/>
                          <a14:foregroundMark x1="64258" y1="78125" x2="64551" y2="77734"/>
                          <a14:foregroundMark x1="59082" y1="64941" x2="56738" y2="66504"/>
                          <a14:foregroundMark x1="84766" y1="72559" x2="79883" y2="79688"/>
                          <a14:foregroundMark x1="69824" y1="83008" x2="41797" y2="84570"/>
                          <a14:foregroundMark x1="41797" y1="84570" x2="40039" y2="85449"/>
                          <a14:foregroundMark x1="42480" y1="89941" x2="61035" y2="87793"/>
                          <a14:foregroundMark x1="32617" y1="32227" x2="35352" y2="42383"/>
                          <a14:foregroundMark x1="18555" y1="33398" x2="11328" y2="60352"/>
                          <a14:foregroundMark x1="11328" y1="60352" x2="11230" y2="39355"/>
                          <a14:foregroundMark x1="8496" y1="44043" x2="10059" y2="59668"/>
                          <a14:foregroundMark x1="14783" y1="71520" x2="19238" y2="76172"/>
                          <a14:foregroundMark x1="10449" y1="66992" x2="12522" y2="69156"/>
                          <a14:foregroundMark x1="23047" y1="60840" x2="62305" y2="56836"/>
                          <a14:foregroundMark x1="58398" y1="54883" x2="65625" y2="75586"/>
                          <a14:foregroundMark x1="77734" y1="53320" x2="79492" y2="57910"/>
                          <a14:foregroundMark x1="86426" y1="60742" x2="81055" y2="67480"/>
                          <a14:foregroundMark x1="60742" y1="64648" x2="60449" y2="75879"/>
                          <a14:foregroundMark x1="57129" y1="63867" x2="56348" y2="66309"/>
                          <a14:foregroundMark x1="57617" y1="65039" x2="59082" y2="77637"/>
                          <a14:foregroundMark x1="58496" y1="75781" x2="63379" y2="78711"/>
                          <a14:backgroundMark x1="78613" y1="15918" x2="84082" y2="22559"/>
                          <a14:backgroundMark x1="85742" y1="19922" x2="76953" y2="16504"/>
                          <a14:backgroundMark x1="77734" y1="17090" x2="81055" y2="18848"/>
                          <a14:backgroundMark x1="83105" y1="18359" x2="88965" y2="21289"/>
                          <a14:backgroundMark x1="77148" y1="17188" x2="78711" y2="18262"/>
                          <a14:backgroundMark x1="46680" y1="93164" x2="56250" y2="93457"/>
                          <a14:backgroundMark x1="57910" y1="93555" x2="46191" y2="93945"/>
                          <a14:backgroundMark x1="63477" y1="93262" x2="45703" y2="93262"/>
                          <a14:backgroundMark x1="49414" y1="93555" x2="67480" y2="93945"/>
                          <a14:backgroundMark x1="9277" y1="66699" x2="11035" y2="69922"/>
                          <a14:backgroundMark x1="12891" y1="70313" x2="12988" y2="69727"/>
                          <a14:backgroundMark x1="13086" y1="69531" x2="13086" y2="71289"/>
                          <a14:backgroundMark x1="12598" y1="69141" x2="13281" y2="72461"/>
                          <a14:backgroundMark x1="13965" y1="69336" x2="13867" y2="71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946" t="-8135" r="9946" b="-8135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5377D4E0-CF1C-B19F-40C4-31E1226FD1F8}"/>
              </a:ext>
            </a:extLst>
          </p:cNvPr>
          <p:cNvSpPr/>
          <p:nvPr/>
        </p:nvSpPr>
        <p:spPr>
          <a:xfrm>
            <a:off x="8818870" y="8869531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/>
              <a:t>Předcházet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8322D0-B967-9B3C-CD59-9E01D9330F4F}"/>
              </a:ext>
            </a:extLst>
          </p:cNvPr>
          <p:cNvSpPr>
            <a:spLocks noChangeAspect="1"/>
          </p:cNvSpPr>
          <p:nvPr/>
        </p:nvSpPr>
        <p:spPr>
          <a:xfrm>
            <a:off x="856572" y="2573169"/>
            <a:ext cx="2335563" cy="1609200"/>
          </a:xfrm>
          <a:prstGeom prst="round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758" b="91699" l="11719" r="88086">
                          <a14:foregroundMark x1="37012" y1="30371" x2="48730" y2="30762"/>
                          <a14:foregroundMark x1="54102" y1="30664" x2="62988" y2="29102"/>
                          <a14:foregroundMark x1="60156" y1="27246" x2="63770" y2="26953"/>
                          <a14:foregroundMark x1="46191" y1="26953" x2="46973" y2="28418"/>
                          <a14:foregroundMark x1="29785" y1="83105" x2="51465" y2="84473"/>
                          <a14:foregroundMark x1="51465" y1="84473" x2="72754" y2="83887"/>
                          <a14:foregroundMark x1="72754" y1="83887" x2="73047" y2="81738"/>
                          <a14:foregroundMark x1="38672" y1="87500" x2="47168" y2="87109"/>
                          <a14:foregroundMark x1="53418" y1="87109" x2="61230" y2="86426"/>
                          <a14:foregroundMark x1="29297" y1="60742" x2="33887" y2="65332"/>
                          <a14:foregroundMark x1="40820" y1="63477" x2="66992" y2="62012"/>
                          <a14:foregroundMark x1="66992" y1="62012" x2="58203" y2="43359"/>
                          <a14:foregroundMark x1="58203" y1="43359" x2="42285" y2="33105"/>
                          <a14:foregroundMark x1="28027" y1="63281" x2="29688" y2="64551"/>
                          <a14:foregroundMark x1="77441" y1="62793" x2="77148" y2="63770"/>
                          <a14:foregroundMark x1="58984" y1="76074" x2="64453" y2="72559"/>
                          <a14:foregroundMark x1="60547" y1="32813" x2="61523" y2="35254"/>
                          <a14:foregroundMark x1="40137" y1="90625" x2="45410" y2="90723"/>
                          <a14:foregroundMark x1="56348" y1="90234" x2="62207" y2="90625"/>
                          <a14:foregroundMark x1="58105" y1="91309" x2="58887" y2="91699"/>
                          <a14:foregroundMark x1="58147" y1="90988" x2="56641" y2="91113"/>
                          <a14:foregroundMark x1="62500" y1="90625" x2="58169" y2="90986"/>
                          <a14:foregroundMark x1="46094" y1="89063" x2="46094" y2="90723"/>
                          <a14:foregroundMark x1="39063" y1="87793" x2="49260" y2="87793"/>
                          <a14:backgroundMark x1="46191" y1="91895" x2="46191" y2="91895"/>
                          <a14:backgroundMark x1="46582" y1="91699" x2="45996" y2="91895"/>
                          <a14:backgroundMark x1="50977" y1="87598" x2="50781" y2="88770"/>
                          <a14:backgroundMark x1="56543" y1="93359" x2="57520" y2="92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79" t="-33848" r="-2379" b="-1148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F7100033-49F0-300C-8F48-D1B6620B6CFC}"/>
              </a:ext>
            </a:extLst>
          </p:cNvPr>
          <p:cNvSpPr/>
          <p:nvPr/>
        </p:nvSpPr>
        <p:spPr>
          <a:xfrm>
            <a:off x="538450" y="4191605"/>
            <a:ext cx="2971805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Pochopit</a:t>
            </a:r>
            <a:endParaRPr lang="cs-CZ" sz="4800" b="1" kern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26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11F9B-2824-93A0-9887-7008F51F4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Finanční gramotnost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21993-40B4-AF30-CC00-0D6A2B765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D53D5-A583-7164-B36B-4E6D8ADA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/>
              <a:t>5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91705F-C1D8-7C4E-A379-6B0B62B6E350}"/>
              </a:ext>
            </a:extLst>
          </p:cNvPr>
          <p:cNvSpPr/>
          <p:nvPr/>
        </p:nvSpPr>
        <p:spPr>
          <a:xfrm>
            <a:off x="3510255" y="2573169"/>
            <a:ext cx="2336810" cy="1610062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184" b="87500" l="9961" r="89844">
                          <a14:foregroundMark x1="36523" y1="26855" x2="36523" y2="26855"/>
                          <a14:foregroundMark x1="21094" y1="19043" x2="21094" y2="19043"/>
                          <a14:foregroundMark x1="32422" y1="20020" x2="32422" y2="20020"/>
                          <a14:foregroundMark x1="32324" y1="13281" x2="32324" y2="13281"/>
                          <a14:foregroundMark x1="52051" y1="17969" x2="52051" y2="17969"/>
                          <a14:foregroundMark x1="65723" y1="20117" x2="65723" y2="20117"/>
                          <a14:foregroundMark x1="79980" y1="35938" x2="79980" y2="35938"/>
                          <a14:foregroundMark x1="88672" y1="54980" x2="88672" y2="54980"/>
                          <a14:foregroundMark x1="58887" y1="45898" x2="58887" y2="45898"/>
                          <a14:foregroundMark x1="58594" y1="42188" x2="58594" y2="42188"/>
                          <a14:foregroundMark x1="62402" y1="57129" x2="62402" y2="57129"/>
                          <a14:foregroundMark x1="63574" y1="64355" x2="63574" y2="64355"/>
                          <a14:foregroundMark x1="76953" y1="58105" x2="76953" y2="58105"/>
                          <a14:foregroundMark x1="75684" y1="55566" x2="77344" y2="59473"/>
                          <a14:foregroundMark x1="76367" y1="56641" x2="77539" y2="58105"/>
                          <a14:foregroundMark x1="72070" y1="83008" x2="72070" y2="83008"/>
                          <a14:foregroundMark x1="80273" y1="79980" x2="80273" y2="79980"/>
                          <a14:foregroundMark x1="80469" y1="87500" x2="80469" y2="87500"/>
                          <a14:foregroundMark x1="35352" y1="79688" x2="35352" y2="79688"/>
                          <a14:foregroundMark x1="20703" y1="63770" x2="20703" y2="63770"/>
                          <a14:foregroundMark x1="21680" y1="56738" x2="21680" y2="56738"/>
                          <a14:foregroundMark x1="23633" y1="45508" x2="23633" y2="45508"/>
                          <a14:foregroundMark x1="22754" y1="42578" x2="22754" y2="42578"/>
                          <a14:foregroundMark x1="33398" y1="45801" x2="33105" y2="46289"/>
                          <a14:foregroundMark x1="35938" y1="53027" x2="35449" y2="52637"/>
                          <a14:foregroundMark x1="25781" y1="57617" x2="25781" y2="57617"/>
                          <a14:foregroundMark x1="19727" y1="67090" x2="21191" y2="67285"/>
                          <a14:foregroundMark x1="24121" y1="71094" x2="24121" y2="71094"/>
                          <a14:foregroundMark x1="23926" y1="74707" x2="24414" y2="74707"/>
                          <a14:foregroundMark x1="36230" y1="75391" x2="36230" y2="75391"/>
                          <a14:foregroundMark x1="38184" y1="75879" x2="38184" y2="75879"/>
                          <a14:foregroundMark x1="25293" y1="85352" x2="25293" y2="85352"/>
                          <a14:foregroundMark x1="38672" y1="46875" x2="38672" y2="46875"/>
                          <a14:foregroundMark x1="38672" y1="50781" x2="38672" y2="50781"/>
                          <a14:foregroundMark x1="37695" y1="49414" x2="37695" y2="49414"/>
                          <a14:foregroundMark x1="37891" y1="46094" x2="37891" y2="46094"/>
                          <a14:foregroundMark x1="38086" y1="50000" x2="38086" y2="50000"/>
                          <a14:foregroundMark x1="38086" y1="49512" x2="38086" y2="49512"/>
                          <a14:foregroundMark x1="38086" y1="46875" x2="38086" y2="46875"/>
                          <a14:foregroundMark x1="38086" y1="46777" x2="38086" y2="46777"/>
                          <a14:foregroundMark x1="38086" y1="46582" x2="38086" y2="46582"/>
                          <a14:foregroundMark x1="38086" y1="46484" x2="38086" y2="46484"/>
                          <a14:foregroundMark x1="21777" y1="52637" x2="21777" y2="52637"/>
                          <a14:foregroundMark x1="21387" y1="52539" x2="21387" y2="52539"/>
                          <a14:foregroundMark x1="21973" y1="52637" x2="21973" y2="52637"/>
                          <a14:foregroundMark x1="22461" y1="52637" x2="22461" y2="52637"/>
                          <a14:foregroundMark x1="21875" y1="52637" x2="21875" y2="52637"/>
                          <a14:foregroundMark x1="39355" y1="69922" x2="39355" y2="69922"/>
                          <a14:foregroundMark x1="43164" y1="67969" x2="43164" y2="67969"/>
                          <a14:backgroundMark x1="60254" y1="59375" x2="60254" y2="59375"/>
                          <a14:backgroundMark x1="63281" y1="65137" x2="63281" y2="65137"/>
                          <a14:backgroundMark x1="63574" y1="64355" x2="63574" y2="64355"/>
                          <a14:backgroundMark x1="63672" y1="64160" x2="63672" y2="64160"/>
                          <a14:backgroundMark x1="34082" y1="44336" x2="34082" y2="44336"/>
                          <a14:backgroundMark x1="38574" y1="48047" x2="38574" y2="48047"/>
                          <a14:backgroundMark x1="37988" y1="47559" x2="39941" y2="47949"/>
                          <a14:backgroundMark x1="37402" y1="47559" x2="40820" y2="48047"/>
                          <a14:backgroundMark x1="22852" y1="51563" x2="21973" y2="52148"/>
                          <a14:backgroundMark x1="25586" y1="59375" x2="25586" y2="59375"/>
                          <a14:backgroundMark x1="25293" y1="58984" x2="25293" y2="58984"/>
                          <a14:backgroundMark x1="38867" y1="51270" x2="38867" y2="51270"/>
                          <a14:backgroundMark x1="38672" y1="51074" x2="38672" y2="51074"/>
                          <a14:backgroundMark x1="38672" y1="50684" x2="38672" y2="50684"/>
                          <a14:backgroundMark x1="85059" y1="63281" x2="85059" y2="63281"/>
                          <a14:backgroundMark x1="84766" y1="62988" x2="84766" y2="62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865" t="-10371" r="6865" b="-10371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AE353D7E-A60F-D970-0E05-C10BF18737E9}"/>
              </a:ext>
            </a:extLst>
          </p:cNvPr>
          <p:cNvSpPr/>
          <p:nvPr/>
        </p:nvSpPr>
        <p:spPr>
          <a:xfrm>
            <a:off x="3510255" y="4183200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Plánovat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5C892FA-37D0-9D4C-93C2-48BB40E137E7}"/>
              </a:ext>
            </a:extLst>
          </p:cNvPr>
          <p:cNvSpPr/>
          <p:nvPr/>
        </p:nvSpPr>
        <p:spPr>
          <a:xfrm>
            <a:off x="6163940" y="2585869"/>
            <a:ext cx="2336810" cy="1610062"/>
          </a:xfrm>
          <a:prstGeom prst="roundRect">
            <a:avLst/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94" b="89355" l="9961" r="89844">
                          <a14:foregroundMark x1="57910" y1="25195" x2="57910" y2="25195"/>
                          <a14:foregroundMark x1="50977" y1="22559" x2="50977" y2="22559"/>
                          <a14:foregroundMark x1="54492" y1="8789" x2="54492" y2="8789"/>
                          <a14:foregroundMark x1="60449" y1="10352" x2="60449" y2="10352"/>
                          <a14:foregroundMark x1="64746" y1="11328" x2="64746" y2="11328"/>
                          <a14:foregroundMark x1="70410" y1="15234" x2="70410" y2="15234"/>
                          <a14:foregroundMark x1="46973" y1="8594" x2="46680" y2="8594"/>
                          <a14:foregroundMark x1="40625" y1="10059" x2="40625" y2="10059"/>
                          <a14:foregroundMark x1="31738" y1="15527" x2="31738" y2="15527"/>
                          <a14:foregroundMark x1="36133" y1="11816" x2="36133" y2="11816"/>
                          <a14:foregroundMark x1="23730" y1="18457" x2="23730" y2="18457"/>
                          <a14:foregroundMark x1="32227" y1="26855" x2="32227" y2="26855"/>
                          <a14:foregroundMark x1="15625" y1="31250" x2="15625" y2="31250"/>
                          <a14:foregroundMark x1="26270" y1="33887" x2="26270" y2="33887"/>
                          <a14:foregroundMark x1="25000" y1="36719" x2="25000" y2="36719"/>
                          <a14:foregroundMark x1="24512" y1="36523" x2="24512" y2="36523"/>
                          <a14:foregroundMark x1="16797" y1="44531" x2="16797" y2="44531"/>
                          <a14:foregroundMark x1="24609" y1="52051" x2="24609" y2="52051"/>
                          <a14:foregroundMark x1="13574" y1="55469" x2="13574" y2="55469"/>
                          <a14:foregroundMark x1="17871" y1="60742" x2="17871" y2="60742"/>
                          <a14:foregroundMark x1="27441" y1="60059" x2="27441" y2="60059"/>
                          <a14:foregroundMark x1="28613" y1="66602" x2="28613" y2="66602"/>
                          <a14:foregroundMark x1="34863" y1="67285" x2="34863" y2="67285"/>
                          <a14:foregroundMark x1="40234" y1="67383" x2="40234" y2="67383"/>
                          <a14:foregroundMark x1="43164" y1="67480" x2="43164" y2="67480"/>
                          <a14:foregroundMark x1="41406" y1="75684" x2="41406" y2="75684"/>
                          <a14:foregroundMark x1="62195" y1="59607" x2="62947" y2="59161"/>
                          <a14:foregroundMark x1="83301" y1="70117" x2="83301" y2="70117"/>
                          <a14:foregroundMark x1="83398" y1="82813" x2="83398" y2="82813"/>
                          <a14:foregroundMark x1="84082" y1="41992" x2="84082" y2="41992"/>
                          <a14:foregroundMark x1="83398" y1="31543" x2="83398" y2="31543"/>
                          <a14:foregroundMark x1="78809" y1="26758" x2="78809" y2="26758"/>
                          <a14:foregroundMark x1="72168" y1="41016" x2="72656" y2="40918"/>
                          <a14:foregroundMark x1="87891" y1="34570" x2="87891" y2="34570"/>
                          <a14:foregroundMark x1="87793" y1="34570" x2="87793" y2="34570"/>
                          <a14:foregroundMark x1="51270" y1="89355" x2="51270" y2="89355"/>
                          <a14:foregroundMark x1="37207" y1="80566" x2="37207" y2="80566"/>
                          <a14:foregroundMark x1="71094" y1="69141" x2="71094" y2="69141"/>
                          <a14:foregroundMark x1="69629" y1="65625" x2="69629" y2="65625"/>
                          <a14:foregroundMark x1="60254" y1="73242" x2="60254" y2="73242"/>
                          <a14:foregroundMark x1="62598" y1="77051" x2="62598" y2="77051"/>
                          <a14:foregroundMark x1="70801" y1="77148" x2="70801" y2="77148"/>
                          <a14:foregroundMark x1="72266" y1="73047" x2="72266" y2="73047"/>
                          <a14:backgroundMark x1="38281" y1="12305" x2="38281" y2="12305"/>
                          <a14:backgroundMark x1="38086" y1="11719" x2="38086" y2="11719"/>
                          <a14:backgroundMark x1="37988" y1="11328" x2="37988" y2="11328"/>
                          <a14:backgroundMark x1="37988" y1="11523" x2="37988" y2="12598"/>
                          <a14:backgroundMark x1="82910" y1="62207" x2="82910" y2="62207"/>
                          <a14:backgroundMark x1="83008" y1="61328" x2="83008" y2="61328"/>
                          <a14:backgroundMark x1="83789" y1="61133" x2="83789" y2="61133"/>
                          <a14:backgroundMark x1="83984" y1="60742" x2="84277" y2="62793"/>
                          <a14:backgroundMark x1="77734" y1="58887" x2="77734" y2="58887"/>
                          <a14:backgroundMark x1="69824" y1="59570" x2="69824" y2="59570"/>
                          <a14:backgroundMark x1="66504" y1="57422" x2="66504" y2="57422"/>
                          <a14:backgroundMark x1="63281" y1="60254" x2="63281" y2="60254"/>
                          <a14:backgroundMark x1="64551" y1="60547" x2="64746" y2="59180"/>
                          <a14:backgroundMark x1="66211" y1="57617" x2="66211" y2="57617"/>
                          <a14:backgroundMark x1="66113" y1="57617" x2="66113" y2="57617"/>
                          <a14:backgroundMark x1="65723" y1="58105" x2="65723" y2="58105"/>
                          <a14:backgroundMark x1="66504" y1="63672" x2="66504" y2="63672"/>
                          <a14:backgroundMark x1="71875" y1="63770" x2="71875" y2="63770"/>
                          <a14:backgroundMark x1="69531" y1="68262" x2="69531" y2="68262"/>
                          <a14:backgroundMark x1="66406" y1="68750" x2="66406" y2="68750"/>
                          <a14:backgroundMark x1="62793" y1="67383" x2="62793" y2="67383"/>
                          <a14:backgroundMark x1="61328" y1="62207" x2="61328" y2="62207"/>
                          <a14:backgroundMark x1="65625" y1="58008" x2="65625" y2="58008"/>
                          <a14:backgroundMark x1="65723" y1="57422" x2="65723" y2="57422"/>
                          <a14:backgroundMark x1="65430" y1="58008" x2="64355" y2="59570"/>
                          <a14:backgroundMark x1="62305" y1="60645" x2="66699" y2="56641"/>
                          <a14:backgroundMark x1="62793" y1="60547" x2="61426" y2="60547"/>
                          <a14:backgroundMark x1="63184" y1="60645" x2="61719" y2="61035"/>
                          <a14:backgroundMark x1="44922" y1="78613" x2="44922" y2="78613"/>
                          <a14:backgroundMark x1="25098" y1="26465" x2="25098" y2="26465"/>
                          <a14:backgroundMark x1="22168" y1="20703" x2="22168" y2="20703"/>
                          <a14:backgroundMark x1="44043" y1="79004" x2="46777" y2="787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405" t="-5898" r="8405" b="-589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" name="Free-form: Shape 11">
            <a:extLst>
              <a:ext uri="{FF2B5EF4-FFF2-40B4-BE49-F238E27FC236}">
                <a16:creationId xmlns:a16="http://schemas.microsoft.com/office/drawing/2014/main" id="{E6C4ECDB-26EF-0EEC-ED11-70521D715C96}"/>
              </a:ext>
            </a:extLst>
          </p:cNvPr>
          <p:cNvSpPr/>
          <p:nvPr/>
        </p:nvSpPr>
        <p:spPr>
          <a:xfrm>
            <a:off x="6163940" y="4183200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Aplikovat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0326D9-71D7-8B79-A7AF-4AE3A903998B}"/>
              </a:ext>
            </a:extLst>
          </p:cNvPr>
          <p:cNvSpPr/>
          <p:nvPr/>
        </p:nvSpPr>
        <p:spPr>
          <a:xfrm>
            <a:off x="8817625" y="2585869"/>
            <a:ext cx="2336810" cy="1610062"/>
          </a:xfrm>
          <a:prstGeom prst="round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426" b="89844" l="8496" r="91211">
                          <a14:foregroundMark x1="38672" y1="17578" x2="68555" y2="22266"/>
                          <a14:foregroundMark x1="68555" y1="22266" x2="87695" y2="56445"/>
                          <a14:foregroundMark x1="87695" y1="56445" x2="68750" y2="78809"/>
                          <a14:foregroundMark x1="68750" y1="78809" x2="33301" y2="79297"/>
                          <a14:foregroundMark x1="33301" y1="79297" x2="13574" y2="53027"/>
                          <a14:foregroundMark x1="13574" y1="53027" x2="36230" y2="65820"/>
                          <a14:foregroundMark x1="39063" y1="17090" x2="38672" y2="23340"/>
                          <a14:foregroundMark x1="31152" y1="18457" x2="31152" y2="18457"/>
                          <a14:foregroundMark x1="37695" y1="14941" x2="45801" y2="15234"/>
                          <a14:foregroundMark x1="37305" y1="21680" x2="34375" y2="15820"/>
                          <a14:foregroundMark x1="50781" y1="14551" x2="75781" y2="20703"/>
                          <a14:foregroundMark x1="75781" y1="20703" x2="79395" y2="29590"/>
                          <a14:foregroundMark x1="71680" y1="19238" x2="87305" y2="48145"/>
                          <a14:foregroundMark x1="87305" y1="48145" x2="42871" y2="34473"/>
                          <a14:foregroundMark x1="42871" y1="34473" x2="51953" y2="61426"/>
                          <a14:foregroundMark x1="51953" y1="61426" x2="29297" y2="76563"/>
                          <a14:foregroundMark x1="29297" y1="76563" x2="10938" y2="52344"/>
                          <a14:foregroundMark x1="10938" y1="52344" x2="40527" y2="19824"/>
                          <a14:foregroundMark x1="40527" y1="19824" x2="41797" y2="45215"/>
                          <a14:foregroundMark x1="41797" y1="45215" x2="62207" y2="87109"/>
                          <a14:foregroundMark x1="47559" y1="28027" x2="63574" y2="49316"/>
                          <a14:foregroundMark x1="63574" y1="49316" x2="65039" y2="37695"/>
                          <a14:foregroundMark x1="61816" y1="28320" x2="75977" y2="34375"/>
                          <a14:foregroundMark x1="55859" y1="16992" x2="30566" y2="20703"/>
                          <a14:foregroundMark x1="30566" y1="20703" x2="16211" y2="41797"/>
                          <a14:foregroundMark x1="16211" y1="41797" x2="32129" y2="20410"/>
                          <a14:foregroundMark x1="32129" y1="20410" x2="47852" y2="59082"/>
                          <a14:foregroundMark x1="18750" y1="31641" x2="50293" y2="11621"/>
                          <a14:foregroundMark x1="50293" y1="11621" x2="78613" y2="34277"/>
                          <a14:foregroundMark x1="78613" y1="34277" x2="43848" y2="17969"/>
                          <a14:foregroundMark x1="43848" y1="17969" x2="19336" y2="26074"/>
                          <a14:foregroundMark x1="19336" y1="26074" x2="64648" y2="14941"/>
                          <a14:foregroundMark x1="64648" y1="14941" x2="76640" y2="17680"/>
                          <a14:foregroundMark x1="78906" y1="23242" x2="91211" y2="49512"/>
                          <a14:foregroundMark x1="91211" y1="49512" x2="86035" y2="29688"/>
                          <a14:foregroundMark x1="85547" y1="40234" x2="56641" y2="28320"/>
                          <a14:foregroundMark x1="56641" y1="28320" x2="28418" y2="29590"/>
                          <a14:foregroundMark x1="28418" y1="29590" x2="15918" y2="63867"/>
                          <a14:foregroundMark x1="15918" y1="63867" x2="32813" y2="85938"/>
                          <a14:foregroundMark x1="32813" y1="85938" x2="55566" y2="88086"/>
                          <a14:foregroundMark x1="14310" y1="71289" x2="15527" y2="73047"/>
                          <a14:foregroundMark x1="72559" y1="80859" x2="59863" y2="58398"/>
                          <a14:foregroundMark x1="59863" y1="58398" x2="84180" y2="71387"/>
                          <a14:foregroundMark x1="84180" y1="71387" x2="62598" y2="49023"/>
                          <a14:foregroundMark x1="62598" y1="49023" x2="71973" y2="60742"/>
                          <a14:foregroundMark x1="62598" y1="57422" x2="61230" y2="57715"/>
                          <a14:foregroundMark x1="69336" y1="47656" x2="66406" y2="51074"/>
                          <a14:foregroundMark x1="73438" y1="49805" x2="83496" y2="49316"/>
                          <a14:foregroundMark x1="52344" y1="43945" x2="55859" y2="52734"/>
                          <a14:foregroundMark x1="59766" y1="52051" x2="64258" y2="78125"/>
                          <a14:foregroundMark x1="64258" y1="78125" x2="64551" y2="77734"/>
                          <a14:foregroundMark x1="59082" y1="64941" x2="56738" y2="66504"/>
                          <a14:foregroundMark x1="84766" y1="72559" x2="79883" y2="79688"/>
                          <a14:foregroundMark x1="69824" y1="83008" x2="41797" y2="84570"/>
                          <a14:foregroundMark x1="41797" y1="84570" x2="40039" y2="85449"/>
                          <a14:foregroundMark x1="42480" y1="89941" x2="61035" y2="87793"/>
                          <a14:foregroundMark x1="32617" y1="32227" x2="35352" y2="42383"/>
                          <a14:foregroundMark x1="18555" y1="33398" x2="11328" y2="60352"/>
                          <a14:foregroundMark x1="11328" y1="60352" x2="11230" y2="39355"/>
                          <a14:foregroundMark x1="8496" y1="44043" x2="10059" y2="59668"/>
                          <a14:foregroundMark x1="14783" y1="71520" x2="19238" y2="76172"/>
                          <a14:foregroundMark x1="10449" y1="66992" x2="12522" y2="69156"/>
                          <a14:foregroundMark x1="23047" y1="60840" x2="62305" y2="56836"/>
                          <a14:foregroundMark x1="58398" y1="54883" x2="65625" y2="75586"/>
                          <a14:foregroundMark x1="77734" y1="53320" x2="79492" y2="57910"/>
                          <a14:foregroundMark x1="86426" y1="60742" x2="81055" y2="67480"/>
                          <a14:foregroundMark x1="60742" y1="64648" x2="60449" y2="75879"/>
                          <a14:foregroundMark x1="57129" y1="63867" x2="56348" y2="66309"/>
                          <a14:foregroundMark x1="57617" y1="65039" x2="59082" y2="77637"/>
                          <a14:foregroundMark x1="58496" y1="75781" x2="63379" y2="78711"/>
                          <a14:backgroundMark x1="78613" y1="15918" x2="84082" y2="22559"/>
                          <a14:backgroundMark x1="85742" y1="19922" x2="76953" y2="16504"/>
                          <a14:backgroundMark x1="77734" y1="17090" x2="81055" y2="18848"/>
                          <a14:backgroundMark x1="83105" y1="18359" x2="88965" y2="21289"/>
                          <a14:backgroundMark x1="77148" y1="17188" x2="78711" y2="18262"/>
                          <a14:backgroundMark x1="46680" y1="93164" x2="56250" y2="93457"/>
                          <a14:backgroundMark x1="57910" y1="93555" x2="46191" y2="93945"/>
                          <a14:backgroundMark x1="63477" y1="93262" x2="45703" y2="93262"/>
                          <a14:backgroundMark x1="49414" y1="93555" x2="67480" y2="93945"/>
                          <a14:backgroundMark x1="9277" y1="66699" x2="11035" y2="69922"/>
                          <a14:backgroundMark x1="12891" y1="70313" x2="12988" y2="69727"/>
                          <a14:backgroundMark x1="13086" y1="69531" x2="13086" y2="71289"/>
                          <a14:backgroundMark x1="12598" y1="69141" x2="13281" y2="72461"/>
                          <a14:backgroundMark x1="13965" y1="69336" x2="13867" y2="712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9946" t="-8135" r="9946" b="-8135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5377D4E0-CF1C-B19F-40C4-31E1226FD1F8}"/>
              </a:ext>
            </a:extLst>
          </p:cNvPr>
          <p:cNvSpPr/>
          <p:nvPr/>
        </p:nvSpPr>
        <p:spPr>
          <a:xfrm>
            <a:off x="8817625" y="4183200"/>
            <a:ext cx="2336810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Předcházet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8322D0-B967-9B3C-CD59-9E01D9330F4F}"/>
              </a:ext>
            </a:extLst>
          </p:cNvPr>
          <p:cNvSpPr>
            <a:spLocks noChangeAspect="1"/>
          </p:cNvSpPr>
          <p:nvPr/>
        </p:nvSpPr>
        <p:spPr>
          <a:xfrm>
            <a:off x="856572" y="2573169"/>
            <a:ext cx="2335563" cy="1609200"/>
          </a:xfrm>
          <a:prstGeom prst="roundRect">
            <a:avLst/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6758" b="91699" l="11719" r="88086">
                          <a14:foregroundMark x1="37012" y1="30371" x2="48730" y2="30762"/>
                          <a14:foregroundMark x1="54102" y1="30664" x2="62988" y2="29102"/>
                          <a14:foregroundMark x1="60156" y1="27246" x2="63770" y2="26953"/>
                          <a14:foregroundMark x1="46191" y1="26953" x2="46973" y2="28418"/>
                          <a14:foregroundMark x1="29785" y1="83105" x2="51465" y2="84473"/>
                          <a14:foregroundMark x1="51465" y1="84473" x2="72754" y2="83887"/>
                          <a14:foregroundMark x1="72754" y1="83887" x2="73047" y2="81738"/>
                          <a14:foregroundMark x1="38672" y1="87500" x2="47168" y2="87109"/>
                          <a14:foregroundMark x1="53418" y1="87109" x2="61230" y2="86426"/>
                          <a14:foregroundMark x1="29297" y1="60742" x2="33887" y2="65332"/>
                          <a14:foregroundMark x1="40820" y1="63477" x2="66992" y2="62012"/>
                          <a14:foregroundMark x1="66992" y1="62012" x2="58203" y2="43359"/>
                          <a14:foregroundMark x1="58203" y1="43359" x2="42285" y2="33105"/>
                          <a14:foregroundMark x1="28027" y1="63281" x2="29688" y2="64551"/>
                          <a14:foregroundMark x1="77441" y1="62793" x2="77148" y2="63770"/>
                          <a14:foregroundMark x1="58984" y1="76074" x2="64453" y2="72559"/>
                          <a14:foregroundMark x1="60547" y1="32813" x2="61523" y2="35254"/>
                          <a14:foregroundMark x1="40137" y1="90625" x2="45410" y2="90723"/>
                          <a14:foregroundMark x1="56348" y1="90234" x2="62207" y2="90625"/>
                          <a14:foregroundMark x1="58105" y1="91309" x2="58887" y2="91699"/>
                          <a14:foregroundMark x1="58147" y1="90988" x2="56641" y2="91113"/>
                          <a14:foregroundMark x1="62500" y1="90625" x2="58169" y2="90986"/>
                          <a14:foregroundMark x1="46094" y1="89063" x2="46094" y2="90723"/>
                          <a14:foregroundMark x1="39063" y1="87793" x2="49260" y2="87793"/>
                          <a14:backgroundMark x1="46191" y1="91895" x2="46191" y2="91895"/>
                          <a14:backgroundMark x1="46582" y1="91699" x2="45996" y2="91895"/>
                          <a14:backgroundMark x1="50977" y1="87598" x2="50781" y2="88770"/>
                          <a14:backgroundMark x1="56543" y1="93359" x2="57520" y2="924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79" t="-33848" r="-2379" b="-11488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F7100033-49F0-300C-8F48-D1B6620B6CFC}"/>
              </a:ext>
            </a:extLst>
          </p:cNvPr>
          <p:cNvSpPr/>
          <p:nvPr/>
        </p:nvSpPr>
        <p:spPr>
          <a:xfrm>
            <a:off x="538450" y="4191605"/>
            <a:ext cx="2971805" cy="866956"/>
          </a:xfrm>
          <a:custGeom>
            <a:avLst/>
            <a:gdLst>
              <a:gd name="connsiteX0" fmla="*/ 0 w 2336810"/>
              <a:gd name="connsiteY0" fmla="*/ 0 h 866956"/>
              <a:gd name="connsiteX1" fmla="*/ 2336810 w 2336810"/>
              <a:gd name="connsiteY1" fmla="*/ 0 h 866956"/>
              <a:gd name="connsiteX2" fmla="*/ 2336810 w 2336810"/>
              <a:gd name="connsiteY2" fmla="*/ 866956 h 866956"/>
              <a:gd name="connsiteX3" fmla="*/ 0 w 2336810"/>
              <a:gd name="connsiteY3" fmla="*/ 866956 h 866956"/>
              <a:gd name="connsiteX4" fmla="*/ 0 w 2336810"/>
              <a:gd name="connsiteY4" fmla="*/ 0 h 86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810" h="866956">
                <a:moveTo>
                  <a:pt x="0" y="0"/>
                </a:moveTo>
                <a:lnTo>
                  <a:pt x="2336810" y="0"/>
                </a:lnTo>
                <a:lnTo>
                  <a:pt x="2336810" y="866956"/>
                </a:lnTo>
                <a:lnTo>
                  <a:pt x="0" y="86695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7584" tIns="227584" rIns="227584" bIns="0" numCol="1" spcCol="1270" anchor="t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3200" b="1" kern="1200">
                <a:solidFill>
                  <a:schemeClr val="tx1">
                    <a:lumMod val="75000"/>
                    <a:lumOff val="25000"/>
                  </a:schemeClr>
                </a:solidFill>
              </a:rPr>
              <a:t>Pochopit</a:t>
            </a:r>
            <a:endParaRPr lang="cs-CZ" sz="4800" b="1" kern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1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">
  <a:themeElements>
    <a:clrScheme name="Financni gramotno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968F"/>
      </a:accent1>
      <a:accent2>
        <a:srgbClr val="25403E"/>
      </a:accent2>
      <a:accent3>
        <a:srgbClr val="606B49"/>
      </a:accent3>
      <a:accent4>
        <a:srgbClr val="AA9C7A"/>
      </a:accent4>
      <a:accent5>
        <a:srgbClr val="C18963"/>
      </a:accent5>
      <a:accent6>
        <a:srgbClr val="5F3F2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2">
  <a:themeElements>
    <a:clrScheme name="Financni gramotno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968F"/>
      </a:accent1>
      <a:accent2>
        <a:srgbClr val="25403E"/>
      </a:accent2>
      <a:accent3>
        <a:srgbClr val="606B49"/>
      </a:accent3>
      <a:accent4>
        <a:srgbClr val="AA9C7A"/>
      </a:accent4>
      <a:accent5>
        <a:srgbClr val="C18963"/>
      </a:accent5>
      <a:accent6>
        <a:srgbClr val="5F3F2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3">
  <a:themeElements>
    <a:clrScheme name="Financni gramotno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968F"/>
      </a:accent1>
      <a:accent2>
        <a:srgbClr val="25403E"/>
      </a:accent2>
      <a:accent3>
        <a:srgbClr val="606B49"/>
      </a:accent3>
      <a:accent4>
        <a:srgbClr val="AA9C7A"/>
      </a:accent4>
      <a:accent5>
        <a:srgbClr val="C18963"/>
      </a:accent5>
      <a:accent6>
        <a:srgbClr val="5F3F2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4">
  <a:themeElements>
    <a:clrScheme name="Financni gramotno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968F"/>
      </a:accent1>
      <a:accent2>
        <a:srgbClr val="25403E"/>
      </a:accent2>
      <a:accent3>
        <a:srgbClr val="606B49"/>
      </a:accent3>
      <a:accent4>
        <a:srgbClr val="AA9C7A"/>
      </a:accent4>
      <a:accent5>
        <a:srgbClr val="C18963"/>
      </a:accent5>
      <a:accent6>
        <a:srgbClr val="5F3F2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5">
  <a:themeElements>
    <a:clrScheme name="Financni gramotno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968F"/>
      </a:accent1>
      <a:accent2>
        <a:srgbClr val="25403E"/>
      </a:accent2>
      <a:accent3>
        <a:srgbClr val="606B49"/>
      </a:accent3>
      <a:accent4>
        <a:srgbClr val="AA9C7A"/>
      </a:accent4>
      <a:accent5>
        <a:srgbClr val="C18963"/>
      </a:accent5>
      <a:accent6>
        <a:srgbClr val="5F3F2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6.xml><?xml version="1.0" encoding="utf-8"?>
<a:theme xmlns:a="http://schemas.openxmlformats.org/drawingml/2006/main" name="6">
  <a:themeElements>
    <a:clrScheme name="Financni gramotnos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968F"/>
      </a:accent1>
      <a:accent2>
        <a:srgbClr val="25403E"/>
      </a:accent2>
      <a:accent3>
        <a:srgbClr val="606B49"/>
      </a:accent3>
      <a:accent4>
        <a:srgbClr val="AA9C7A"/>
      </a:accent4>
      <a:accent5>
        <a:srgbClr val="C18963"/>
      </a:accent5>
      <a:accent6>
        <a:srgbClr val="5F3F2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326</Words>
  <Application>Microsoft Office PowerPoint</Application>
  <PresentationFormat>Widescreen</PresentationFormat>
  <Paragraphs>161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Aptos</vt:lpstr>
      <vt:lpstr>Calibri</vt:lpstr>
      <vt:lpstr>Calibri Light</vt:lpstr>
      <vt:lpstr>Segoe UI</vt:lpstr>
      <vt:lpstr>1</vt:lpstr>
      <vt:lpstr>2</vt:lpstr>
      <vt:lpstr>3</vt:lpstr>
      <vt:lpstr>4</vt:lpstr>
      <vt:lpstr>5</vt:lpstr>
      <vt:lpstr>6</vt:lpstr>
      <vt:lpstr>Finanční gramotnost</vt:lpstr>
      <vt:lpstr>Dotazník</vt:lpstr>
      <vt:lpstr>Obsah</vt:lpstr>
      <vt:lpstr>Základy finanční gramotnosti</vt:lpstr>
      <vt:lpstr>Finanční gramotnost</vt:lpstr>
      <vt:lpstr>Finanční gramotnost</vt:lpstr>
      <vt:lpstr>Finanční gramotnost</vt:lpstr>
      <vt:lpstr>Finanční gramotnost</vt:lpstr>
      <vt:lpstr>Finanční gramotnost</vt:lpstr>
      <vt:lpstr>Tvorba a správa rozpočtu</vt:lpstr>
      <vt:lpstr>Tvorba rozpočtu</vt:lpstr>
      <vt:lpstr>Správa rozpočtu</vt:lpstr>
      <vt:lpstr>Význam spoření a základy investování</vt:lpstr>
      <vt:lpstr>Význam spoření</vt:lpstr>
      <vt:lpstr>Základy investování</vt:lpstr>
      <vt:lpstr>Princip složeného úročení</vt:lpstr>
      <vt:lpstr>Běžné chyby a jak je řešit</vt:lpstr>
      <vt:lpstr>Běžné chyby a jak je řešit</vt:lpstr>
      <vt:lpstr>Nastavení realistických cílů</vt:lpstr>
      <vt:lpstr>Metoda SMART</vt:lpstr>
      <vt:lpstr>Příklad měsíčního rozpočtu</vt:lpstr>
      <vt:lpstr>Příklad měsíčního rozpočtu</vt:lpstr>
      <vt:lpstr>Příklad měsíčního rozpočtu</vt:lpstr>
      <vt:lpstr>„Vylepšeme budoucnost naši, ať neskončíme v pořádné kaši.“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Branda</dc:creator>
  <cp:lastModifiedBy>Michal Branda</cp:lastModifiedBy>
  <cp:revision>1</cp:revision>
  <dcterms:created xsi:type="dcterms:W3CDTF">2024-03-24T18:56:16Z</dcterms:created>
  <dcterms:modified xsi:type="dcterms:W3CDTF">2024-04-07T21:36:52Z</dcterms:modified>
</cp:coreProperties>
</file>